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305" r:id="rId5"/>
    <p:sldId id="306" r:id="rId6"/>
    <p:sldId id="307" r:id="rId7"/>
    <p:sldId id="308" r:id="rId8"/>
    <p:sldId id="309" r:id="rId9"/>
    <p:sldId id="336" r:id="rId10"/>
    <p:sldId id="337" r:id="rId11"/>
    <p:sldId id="310" r:id="rId12"/>
    <p:sldId id="315" r:id="rId13"/>
    <p:sldId id="316" r:id="rId14"/>
    <p:sldId id="319" r:id="rId15"/>
    <p:sldId id="320" r:id="rId16"/>
    <p:sldId id="321" r:id="rId17"/>
    <p:sldId id="322" r:id="rId18"/>
    <p:sldId id="323" r:id="rId19"/>
    <p:sldId id="339" r:id="rId20"/>
    <p:sldId id="324" r:id="rId21"/>
    <p:sldId id="325" r:id="rId22"/>
    <p:sldId id="326" r:id="rId23"/>
    <p:sldId id="327" r:id="rId24"/>
    <p:sldId id="340" r:id="rId25"/>
    <p:sldId id="328" r:id="rId26"/>
    <p:sldId id="329" r:id="rId27"/>
    <p:sldId id="342" r:id="rId28"/>
    <p:sldId id="330" r:id="rId29"/>
    <p:sldId id="341" r:id="rId30"/>
    <p:sldId id="331" r:id="rId31"/>
    <p:sldId id="332" r:id="rId32"/>
    <p:sldId id="343" r:id="rId33"/>
    <p:sldId id="333" r:id="rId34"/>
    <p:sldId id="334" r:id="rId35"/>
    <p:sldId id="335" r:id="rId36"/>
    <p:sldId id="344" r:id="rId37"/>
    <p:sldId id="338" r:id="rId38"/>
    <p:sldId id="31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8EC9D-B83B-63EF-CF82-6991E2E834E7}" v="579" dt="2025-03-21T06:18:06.182"/>
    <p1510:client id="{5B531CFF-9C84-DC76-3479-92C62567E213}" v="541" dt="2025-03-21T00:55:40.068"/>
    <p1510:client id="{89AE72B2-B8C9-9EEA-D38F-80BB5BE0B5C4}" v="14" dt="2025-03-20T20:24:52.770"/>
    <p1510:client id="{EF0B3F35-E5A0-5173-B4F7-8A93FE51EF5B}" v="118" dt="2025-03-19T09:14:30.008"/>
  </p1510:revLst>
</p1510:revInfo>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60" y="56"/>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harth Ganapathi" userId="ac6df01f1eeede92" providerId="Windows Live" clId="Web-{5B531CFF-9C84-DC76-3479-92C62567E213}"/>
    <pc:docChg chg="addSld delSld modSld">
      <pc:chgData name="Sidharth Ganapathi" userId="ac6df01f1eeede92" providerId="Windows Live" clId="Web-{5B531CFF-9C84-DC76-3479-92C62567E213}" dt="2025-03-21T00:55:40.068" v="376" actId="14100"/>
      <pc:docMkLst>
        <pc:docMk/>
      </pc:docMkLst>
      <pc:sldChg chg="addSp delSp modSp">
        <pc:chgData name="Sidharth Ganapathi" userId="ac6df01f1eeede92" providerId="Windows Live" clId="Web-{5B531CFF-9C84-DC76-3479-92C62567E213}" dt="2025-03-21T00:06:41.661" v="112" actId="20577"/>
        <pc:sldMkLst>
          <pc:docMk/>
          <pc:sldMk cId="4132634631" sldId="306"/>
        </pc:sldMkLst>
        <pc:spChg chg="del mod">
          <ac:chgData name="Sidharth Ganapathi" userId="ac6df01f1eeede92" providerId="Windows Live" clId="Web-{5B531CFF-9C84-DC76-3479-92C62567E213}" dt="2025-03-20T23:57:31.641" v="13"/>
          <ac:spMkLst>
            <pc:docMk/>
            <pc:sldMk cId="4132634631" sldId="306"/>
            <ac:spMk id="5" creationId="{DFFF7AA9-7C16-A939-67C8-DF700FEF7D83}"/>
          </ac:spMkLst>
        </pc:spChg>
        <pc:spChg chg="add del mod">
          <ac:chgData name="Sidharth Ganapathi" userId="ac6df01f1eeede92" providerId="Windows Live" clId="Web-{5B531CFF-9C84-DC76-3479-92C62567E213}" dt="2025-03-21T00:01:25.400" v="78"/>
          <ac:spMkLst>
            <pc:docMk/>
            <pc:sldMk cId="4132634631" sldId="306"/>
            <ac:spMk id="6" creationId="{E243DE7D-202C-52C9-6FE8-8C0A293CB3AE}"/>
          </ac:spMkLst>
        </pc:spChg>
        <pc:spChg chg="add del mod">
          <ac:chgData name="Sidharth Ganapathi" userId="ac6df01f1eeede92" providerId="Windows Live" clId="Web-{5B531CFF-9C84-DC76-3479-92C62567E213}" dt="2025-03-21T00:01:33.259" v="79"/>
          <ac:spMkLst>
            <pc:docMk/>
            <pc:sldMk cId="4132634631" sldId="306"/>
            <ac:spMk id="8" creationId="{40AA408A-031A-AC28-2F52-023B3671F25F}"/>
          </ac:spMkLst>
        </pc:spChg>
        <pc:spChg chg="add mod">
          <ac:chgData name="Sidharth Ganapathi" userId="ac6df01f1eeede92" providerId="Windows Live" clId="Web-{5B531CFF-9C84-DC76-3479-92C62567E213}" dt="2025-03-21T00:06:41.661" v="112" actId="20577"/>
          <ac:spMkLst>
            <pc:docMk/>
            <pc:sldMk cId="4132634631" sldId="306"/>
            <ac:spMk id="10" creationId="{D54EA0B2-8F88-FAC7-010B-52B31240F3C5}"/>
          </ac:spMkLst>
        </pc:spChg>
      </pc:sldChg>
      <pc:sldChg chg="addSp delSp modSp">
        <pc:chgData name="Sidharth Ganapathi" userId="ac6df01f1eeede92" providerId="Windows Live" clId="Web-{5B531CFF-9C84-DC76-3479-92C62567E213}" dt="2025-03-21T00:36:25.931" v="300" actId="1076"/>
        <pc:sldMkLst>
          <pc:docMk/>
          <pc:sldMk cId="2179503136" sldId="319"/>
        </pc:sldMkLst>
        <pc:spChg chg="add mod">
          <ac:chgData name="Sidharth Ganapathi" userId="ac6df01f1eeede92" providerId="Windows Live" clId="Web-{5B531CFF-9C84-DC76-3479-92C62567E213}" dt="2025-03-21T00:36:09.821" v="298" actId="20577"/>
          <ac:spMkLst>
            <pc:docMk/>
            <pc:sldMk cId="2179503136" sldId="319"/>
            <ac:spMk id="2" creationId="{B3633123-679C-E6BB-D128-A15D20B6B312}"/>
          </ac:spMkLst>
        </pc:spChg>
        <pc:picChg chg="del">
          <ac:chgData name="Sidharth Ganapathi" userId="ac6df01f1eeede92" providerId="Windows Live" clId="Web-{5B531CFF-9C84-DC76-3479-92C62567E213}" dt="2025-03-21T00:35:32.163" v="282"/>
          <ac:picMkLst>
            <pc:docMk/>
            <pc:sldMk cId="2179503136" sldId="319"/>
            <ac:picMk id="7" creationId="{A894AB60-04D2-8DEB-FD59-43A170709CCD}"/>
          </ac:picMkLst>
        </pc:picChg>
        <pc:picChg chg="mod">
          <ac:chgData name="Sidharth Ganapathi" userId="ac6df01f1eeede92" providerId="Windows Live" clId="Web-{5B531CFF-9C84-DC76-3479-92C62567E213}" dt="2025-03-21T00:36:25.931" v="300" actId="1076"/>
          <ac:picMkLst>
            <pc:docMk/>
            <pc:sldMk cId="2179503136" sldId="319"/>
            <ac:picMk id="8" creationId="{F378EE9B-0C78-A5A0-1478-FB3A8FA5DBB4}"/>
          </ac:picMkLst>
        </pc:picChg>
      </pc:sldChg>
      <pc:sldChg chg="addSp modSp">
        <pc:chgData name="Sidharth Ganapathi" userId="ac6df01f1eeede92" providerId="Windows Live" clId="Web-{5B531CFF-9C84-DC76-3479-92C62567E213}" dt="2025-03-21T00:41:29.723" v="354" actId="20577"/>
        <pc:sldMkLst>
          <pc:docMk/>
          <pc:sldMk cId="2176200930" sldId="320"/>
        </pc:sldMkLst>
        <pc:spChg chg="add mod">
          <ac:chgData name="Sidharth Ganapathi" userId="ac6df01f1eeede92" providerId="Windows Live" clId="Web-{5B531CFF-9C84-DC76-3479-92C62567E213}" dt="2025-03-21T00:40:19.033" v="334" actId="20577"/>
          <ac:spMkLst>
            <pc:docMk/>
            <pc:sldMk cId="2176200930" sldId="320"/>
            <ac:spMk id="2" creationId="{1AA9AFC1-F9D7-375F-E792-38514D4D685E}"/>
          </ac:spMkLst>
        </pc:spChg>
        <pc:spChg chg="add mod">
          <ac:chgData name="Sidharth Ganapathi" userId="ac6df01f1eeede92" providerId="Windows Live" clId="Web-{5B531CFF-9C84-DC76-3479-92C62567E213}" dt="2025-03-21T00:41:29.723" v="354" actId="20577"/>
          <ac:spMkLst>
            <pc:docMk/>
            <pc:sldMk cId="2176200930" sldId="320"/>
            <ac:spMk id="3" creationId="{C7660993-4C38-5DD2-7A0F-25A88B9552D5}"/>
          </ac:spMkLst>
        </pc:spChg>
      </pc:sldChg>
      <pc:sldChg chg="addSp modSp">
        <pc:chgData name="Sidharth Ganapathi" userId="ac6df01f1eeede92" providerId="Windows Live" clId="Web-{5B531CFF-9C84-DC76-3479-92C62567E213}" dt="2025-03-21T00:38:47.405" v="320" actId="1076"/>
        <pc:sldMkLst>
          <pc:docMk/>
          <pc:sldMk cId="953326464" sldId="321"/>
        </pc:sldMkLst>
        <pc:spChg chg="add mod">
          <ac:chgData name="Sidharth Ganapathi" userId="ac6df01f1eeede92" providerId="Windows Live" clId="Web-{5B531CFF-9C84-DC76-3479-92C62567E213}" dt="2025-03-21T00:38:46.967" v="319" actId="20577"/>
          <ac:spMkLst>
            <pc:docMk/>
            <pc:sldMk cId="953326464" sldId="321"/>
            <ac:spMk id="2" creationId="{855A37C4-A787-ED07-19E5-B1C5951BF45F}"/>
          </ac:spMkLst>
        </pc:spChg>
        <pc:picChg chg="mod">
          <ac:chgData name="Sidharth Ganapathi" userId="ac6df01f1eeede92" providerId="Windows Live" clId="Web-{5B531CFF-9C84-DC76-3479-92C62567E213}" dt="2025-03-21T00:38:47.405" v="320" actId="1076"/>
          <ac:picMkLst>
            <pc:docMk/>
            <pc:sldMk cId="953326464" sldId="321"/>
            <ac:picMk id="7" creationId="{16B3B336-CE07-5BE3-E419-A5E936DA3971}"/>
          </ac:picMkLst>
        </pc:picChg>
      </pc:sldChg>
      <pc:sldChg chg="delSp modSp">
        <pc:chgData name="Sidharth Ganapathi" userId="ac6df01f1eeede92" providerId="Windows Live" clId="Web-{5B531CFF-9C84-DC76-3479-92C62567E213}" dt="2025-03-21T00:43:29.118" v="370" actId="1076"/>
        <pc:sldMkLst>
          <pc:docMk/>
          <pc:sldMk cId="1171842501" sldId="323"/>
        </pc:sldMkLst>
        <pc:picChg chg="mod">
          <ac:chgData name="Sidharth Ganapathi" userId="ac6df01f1eeede92" providerId="Windows Live" clId="Web-{5B531CFF-9C84-DC76-3479-92C62567E213}" dt="2025-03-21T00:43:22.212" v="368" actId="14100"/>
          <ac:picMkLst>
            <pc:docMk/>
            <pc:sldMk cId="1171842501" sldId="323"/>
            <ac:picMk id="6" creationId="{ACA59AF0-DA8C-2BCF-A87A-BA066ABA9740}"/>
          </ac:picMkLst>
        </pc:picChg>
        <pc:picChg chg="mod">
          <ac:chgData name="Sidharth Ganapathi" userId="ac6df01f1eeede92" providerId="Windows Live" clId="Web-{5B531CFF-9C84-DC76-3479-92C62567E213}" dt="2025-03-21T00:43:29.118" v="370" actId="1076"/>
          <ac:picMkLst>
            <pc:docMk/>
            <pc:sldMk cId="1171842501" sldId="323"/>
            <ac:picMk id="8" creationId="{A49FE330-EDE2-764D-EA9E-6A7D27247750}"/>
          </ac:picMkLst>
        </pc:picChg>
        <pc:picChg chg="del mod">
          <ac:chgData name="Sidharth Ganapathi" userId="ac6df01f1eeede92" providerId="Windows Live" clId="Web-{5B531CFF-9C84-DC76-3479-92C62567E213}" dt="2025-03-21T00:42:41.882" v="357"/>
          <ac:picMkLst>
            <pc:docMk/>
            <pc:sldMk cId="1171842501" sldId="323"/>
            <ac:picMk id="9" creationId="{9918B7C5-C7F8-ABAE-9FC6-59CA6A9D3EAD}"/>
          </ac:picMkLst>
        </pc:picChg>
      </pc:sldChg>
      <pc:sldChg chg="modSp">
        <pc:chgData name="Sidharth Ganapathi" userId="ac6df01f1eeede92" providerId="Windows Live" clId="Web-{5B531CFF-9C84-DC76-3479-92C62567E213}" dt="2025-03-21T00:47:41.878" v="373" actId="14100"/>
        <pc:sldMkLst>
          <pc:docMk/>
          <pc:sldMk cId="906859771" sldId="324"/>
        </pc:sldMkLst>
        <pc:picChg chg="mod">
          <ac:chgData name="Sidharth Ganapathi" userId="ac6df01f1eeede92" providerId="Windows Live" clId="Web-{5B531CFF-9C84-DC76-3479-92C62567E213}" dt="2025-03-21T00:47:41.878" v="373" actId="14100"/>
          <ac:picMkLst>
            <pc:docMk/>
            <pc:sldMk cId="906859771" sldId="324"/>
            <ac:picMk id="9" creationId="{A107CA74-03D3-4A75-DCD5-6118C14ADE18}"/>
          </ac:picMkLst>
        </pc:picChg>
      </pc:sldChg>
      <pc:sldChg chg="modSp">
        <pc:chgData name="Sidharth Ganapathi" userId="ac6df01f1eeede92" providerId="Windows Live" clId="Web-{5B531CFF-9C84-DC76-3479-92C62567E213}" dt="2025-03-21T00:53:33.954" v="374" actId="1076"/>
        <pc:sldMkLst>
          <pc:docMk/>
          <pc:sldMk cId="3053820708" sldId="325"/>
        </pc:sldMkLst>
        <pc:picChg chg="mod">
          <ac:chgData name="Sidharth Ganapathi" userId="ac6df01f1eeede92" providerId="Windows Live" clId="Web-{5B531CFF-9C84-DC76-3479-92C62567E213}" dt="2025-03-21T00:53:33.954" v="374" actId="1076"/>
          <ac:picMkLst>
            <pc:docMk/>
            <pc:sldMk cId="3053820708" sldId="325"/>
            <ac:picMk id="6" creationId="{96B7BADA-A28A-AF7F-12C6-1ECA26FE2381}"/>
          </ac:picMkLst>
        </pc:picChg>
      </pc:sldChg>
      <pc:sldChg chg="modSp">
        <pc:chgData name="Sidharth Ganapathi" userId="ac6df01f1eeede92" providerId="Windows Live" clId="Web-{5B531CFF-9C84-DC76-3479-92C62567E213}" dt="2025-03-21T00:55:40.068" v="376" actId="14100"/>
        <pc:sldMkLst>
          <pc:docMk/>
          <pc:sldMk cId="664175904" sldId="332"/>
        </pc:sldMkLst>
        <pc:picChg chg="mod">
          <ac:chgData name="Sidharth Ganapathi" userId="ac6df01f1eeede92" providerId="Windows Live" clId="Web-{5B531CFF-9C84-DC76-3479-92C62567E213}" dt="2025-03-21T00:55:40.068" v="376" actId="14100"/>
          <ac:picMkLst>
            <pc:docMk/>
            <pc:sldMk cId="664175904" sldId="332"/>
            <ac:picMk id="6" creationId="{9CCB19C1-18BD-CD7D-5982-6250DB9D5A28}"/>
          </ac:picMkLst>
        </pc:picChg>
        <pc:picChg chg="mod">
          <ac:chgData name="Sidharth Ganapathi" userId="ac6df01f1eeede92" providerId="Windows Live" clId="Web-{5B531CFF-9C84-DC76-3479-92C62567E213}" dt="2025-03-21T00:55:37.193" v="375" actId="14100"/>
          <ac:picMkLst>
            <pc:docMk/>
            <pc:sldMk cId="664175904" sldId="332"/>
            <ac:picMk id="7" creationId="{60C79719-1EDD-49D7-E035-C84B6D045A1C}"/>
          </ac:picMkLst>
        </pc:picChg>
      </pc:sldChg>
      <pc:sldChg chg="addSp delSp modSp new">
        <pc:chgData name="Sidharth Ganapathi" userId="ac6df01f1eeede92" providerId="Windows Live" clId="Web-{5B531CFF-9C84-DC76-3479-92C62567E213}" dt="2025-03-21T00:21:57.758" v="198" actId="20577"/>
        <pc:sldMkLst>
          <pc:docMk/>
          <pc:sldMk cId="3650155819" sldId="336"/>
        </pc:sldMkLst>
        <pc:spChg chg="del">
          <ac:chgData name="Sidharth Ganapathi" userId="ac6df01f1eeede92" providerId="Windows Live" clId="Web-{5B531CFF-9C84-DC76-3479-92C62567E213}" dt="2025-03-21T00:14:32.085" v="115"/>
          <ac:spMkLst>
            <pc:docMk/>
            <pc:sldMk cId="3650155819" sldId="336"/>
            <ac:spMk id="2" creationId="{CD7044D9-7B7C-5C7D-F7DC-6CFF62501C0C}"/>
          </ac:spMkLst>
        </pc:spChg>
        <pc:spChg chg="del">
          <ac:chgData name="Sidharth Ganapathi" userId="ac6df01f1eeede92" providerId="Windows Live" clId="Web-{5B531CFF-9C84-DC76-3479-92C62567E213}" dt="2025-03-21T00:14:32.069" v="114"/>
          <ac:spMkLst>
            <pc:docMk/>
            <pc:sldMk cId="3650155819" sldId="336"/>
            <ac:spMk id="3" creationId="{72EC1F0C-BC38-C9C0-A01E-6126607CB644}"/>
          </ac:spMkLst>
        </pc:spChg>
        <pc:spChg chg="del">
          <ac:chgData name="Sidharth Ganapathi" userId="ac6df01f1eeede92" providerId="Windows Live" clId="Web-{5B531CFF-9C84-DC76-3479-92C62567E213}" dt="2025-03-21T00:14:49.586" v="119"/>
          <ac:spMkLst>
            <pc:docMk/>
            <pc:sldMk cId="3650155819" sldId="336"/>
            <ac:spMk id="4" creationId="{27AB2A8E-D6C3-EF1C-59EC-53922855366F}"/>
          </ac:spMkLst>
        </pc:spChg>
        <pc:spChg chg="add del mod">
          <ac:chgData name="Sidharth Ganapathi" userId="ac6df01f1eeede92" providerId="Windows Live" clId="Web-{5B531CFF-9C84-DC76-3479-92C62567E213}" dt="2025-03-21T00:14:42.492" v="118"/>
          <ac:spMkLst>
            <pc:docMk/>
            <pc:sldMk cId="3650155819" sldId="336"/>
            <ac:spMk id="5" creationId="{580C4066-D45B-251B-3839-BE83CDA0FAD4}"/>
          </ac:spMkLst>
        </pc:spChg>
        <pc:spChg chg="add del">
          <ac:chgData name="Sidharth Ganapathi" userId="ac6df01f1eeede92" providerId="Windows Live" clId="Web-{5B531CFF-9C84-DC76-3479-92C62567E213}" dt="2025-03-21T00:15:01.367" v="121"/>
          <ac:spMkLst>
            <pc:docMk/>
            <pc:sldMk cId="3650155819" sldId="336"/>
            <ac:spMk id="6" creationId="{3DE8F3B4-9662-A6BF-2BCE-148BFD27D990}"/>
          </ac:spMkLst>
        </pc:spChg>
        <pc:spChg chg="add mod">
          <ac:chgData name="Sidharth Ganapathi" userId="ac6df01f1eeede92" providerId="Windows Live" clId="Web-{5B531CFF-9C84-DC76-3479-92C62567E213}" dt="2025-03-21T00:21:06.006" v="186" actId="20577"/>
          <ac:spMkLst>
            <pc:docMk/>
            <pc:sldMk cId="3650155819" sldId="336"/>
            <ac:spMk id="7" creationId="{BDF6E845-1289-D0C3-44D4-3453D6F13377}"/>
          </ac:spMkLst>
        </pc:spChg>
        <pc:spChg chg="add mod">
          <ac:chgData name="Sidharth Ganapathi" userId="ac6df01f1eeede92" providerId="Windows Live" clId="Web-{5B531CFF-9C84-DC76-3479-92C62567E213}" dt="2025-03-21T00:21:57.758" v="198" actId="20577"/>
          <ac:spMkLst>
            <pc:docMk/>
            <pc:sldMk cId="3650155819" sldId="336"/>
            <ac:spMk id="8" creationId="{856ABD5B-BBEA-F586-B217-5B514709B284}"/>
          </ac:spMkLst>
        </pc:spChg>
        <pc:spChg chg="add mod">
          <ac:chgData name="Sidharth Ganapathi" userId="ac6df01f1eeede92" providerId="Windows Live" clId="Web-{5B531CFF-9C84-DC76-3479-92C62567E213}" dt="2025-03-21T00:19:23.018" v="174" actId="1076"/>
          <ac:spMkLst>
            <pc:docMk/>
            <pc:sldMk cId="3650155819" sldId="336"/>
            <ac:spMk id="9" creationId="{5726CB5B-686B-566A-4AA5-EABA95A5A1EB}"/>
          </ac:spMkLst>
        </pc:spChg>
        <pc:spChg chg="add del">
          <ac:chgData name="Sidharth Ganapathi" userId="ac6df01f1eeede92" providerId="Windows Live" clId="Web-{5B531CFF-9C84-DC76-3479-92C62567E213}" dt="2025-03-21T00:20:27.505" v="177"/>
          <ac:spMkLst>
            <pc:docMk/>
            <pc:sldMk cId="3650155819" sldId="336"/>
            <ac:spMk id="10" creationId="{3EF028D5-294F-D534-1E7B-165C64758E6A}"/>
          </ac:spMkLst>
        </pc:spChg>
        <pc:spChg chg="add mod">
          <ac:chgData name="Sidharth Ganapathi" userId="ac6df01f1eeede92" providerId="Windows Live" clId="Web-{5B531CFF-9C84-DC76-3479-92C62567E213}" dt="2025-03-21T00:20:54.162" v="185" actId="20577"/>
          <ac:spMkLst>
            <pc:docMk/>
            <pc:sldMk cId="3650155819" sldId="336"/>
            <ac:spMk id="11" creationId="{81D79984-1934-9504-9C2C-E40A7DA38CFD}"/>
          </ac:spMkLst>
        </pc:spChg>
        <pc:spChg chg="add mod">
          <ac:chgData name="Sidharth Ganapathi" userId="ac6df01f1eeede92" providerId="Windows Live" clId="Web-{5B531CFF-9C84-DC76-3479-92C62567E213}" dt="2025-03-21T00:21:49.929" v="196" actId="20577"/>
          <ac:spMkLst>
            <pc:docMk/>
            <pc:sldMk cId="3650155819" sldId="336"/>
            <ac:spMk id="12" creationId="{C385E365-417C-B465-2E18-9554176F9A91}"/>
          </ac:spMkLst>
        </pc:spChg>
      </pc:sldChg>
      <pc:sldChg chg="addSp delSp modSp new">
        <pc:chgData name="Sidharth Ganapathi" userId="ac6df01f1eeede92" providerId="Windows Live" clId="Web-{5B531CFF-9C84-DC76-3479-92C62567E213}" dt="2025-03-21T00:26:59.800" v="240" actId="14100"/>
        <pc:sldMkLst>
          <pc:docMk/>
          <pc:sldMk cId="1627252858" sldId="337"/>
        </pc:sldMkLst>
        <pc:spChg chg="del">
          <ac:chgData name="Sidharth Ganapathi" userId="ac6df01f1eeede92" providerId="Windows Live" clId="Web-{5B531CFF-9C84-DC76-3479-92C62567E213}" dt="2025-03-21T00:22:15.946" v="202"/>
          <ac:spMkLst>
            <pc:docMk/>
            <pc:sldMk cId="1627252858" sldId="337"/>
            <ac:spMk id="2" creationId="{3F18C8B6-6F3B-81CF-59F1-A7C69FBC4178}"/>
          </ac:spMkLst>
        </pc:spChg>
        <pc:spChg chg="del">
          <ac:chgData name="Sidharth Ganapathi" userId="ac6df01f1eeede92" providerId="Windows Live" clId="Web-{5B531CFF-9C84-DC76-3479-92C62567E213}" dt="2025-03-21T00:22:15.946" v="201"/>
          <ac:spMkLst>
            <pc:docMk/>
            <pc:sldMk cId="1627252858" sldId="337"/>
            <ac:spMk id="3" creationId="{803F59E9-AC09-33EF-E76F-EF41D1FE994A}"/>
          </ac:spMkLst>
        </pc:spChg>
        <pc:spChg chg="del">
          <ac:chgData name="Sidharth Ganapathi" userId="ac6df01f1eeede92" providerId="Windows Live" clId="Web-{5B531CFF-9C84-DC76-3479-92C62567E213}" dt="2025-03-21T00:22:15.946" v="200"/>
          <ac:spMkLst>
            <pc:docMk/>
            <pc:sldMk cId="1627252858" sldId="337"/>
            <ac:spMk id="4" creationId="{265B294F-F89B-8583-3F04-8920D3D7976C}"/>
          </ac:spMkLst>
        </pc:spChg>
        <pc:spChg chg="add mod">
          <ac:chgData name="Sidharth Ganapathi" userId="ac6df01f1eeede92" providerId="Windows Live" clId="Web-{5B531CFF-9C84-DC76-3479-92C62567E213}" dt="2025-03-21T00:26:09.298" v="228" actId="20577"/>
          <ac:spMkLst>
            <pc:docMk/>
            <pc:sldMk cId="1627252858" sldId="337"/>
            <ac:spMk id="6" creationId="{E31C5D4B-234F-D7B1-FAAF-8F482AF810A5}"/>
          </ac:spMkLst>
        </pc:spChg>
        <pc:spChg chg="add mod">
          <ac:chgData name="Sidharth Ganapathi" userId="ac6df01f1eeede92" providerId="Windows Live" clId="Web-{5B531CFF-9C84-DC76-3479-92C62567E213}" dt="2025-03-21T00:23:50.887" v="215" actId="1076"/>
          <ac:spMkLst>
            <pc:docMk/>
            <pc:sldMk cId="1627252858" sldId="337"/>
            <ac:spMk id="7" creationId="{B74368E6-BFA3-A2E4-45DB-66B5FA8697DE}"/>
          </ac:spMkLst>
        </pc:spChg>
        <pc:spChg chg="add mod">
          <ac:chgData name="Sidharth Ganapathi" userId="ac6df01f1eeede92" providerId="Windows Live" clId="Web-{5B531CFF-9C84-DC76-3479-92C62567E213}" dt="2025-03-21T00:25:44.094" v="226" actId="20577"/>
          <ac:spMkLst>
            <pc:docMk/>
            <pc:sldMk cId="1627252858" sldId="337"/>
            <ac:spMk id="8" creationId="{8787DF5C-763E-F3B2-0CC4-F3EA83C8D46C}"/>
          </ac:spMkLst>
        </pc:spChg>
        <pc:spChg chg="add del">
          <ac:chgData name="Sidharth Ganapathi" userId="ac6df01f1eeede92" providerId="Windows Live" clId="Web-{5B531CFF-9C84-DC76-3479-92C62567E213}" dt="2025-03-21T00:26:19.658" v="230"/>
          <ac:spMkLst>
            <pc:docMk/>
            <pc:sldMk cId="1627252858" sldId="337"/>
            <ac:spMk id="9" creationId="{37F60388-337C-D7EF-12C3-788365C54209}"/>
          </ac:spMkLst>
        </pc:spChg>
        <pc:spChg chg="add mod">
          <ac:chgData name="Sidharth Ganapathi" userId="ac6df01f1eeede92" providerId="Windows Live" clId="Web-{5B531CFF-9C84-DC76-3479-92C62567E213}" dt="2025-03-21T00:26:59.800" v="240" actId="14100"/>
          <ac:spMkLst>
            <pc:docMk/>
            <pc:sldMk cId="1627252858" sldId="337"/>
            <ac:spMk id="10" creationId="{99DDD645-D022-910F-7E64-2E95DDD0F386}"/>
          </ac:spMkLst>
        </pc:spChg>
      </pc:sldChg>
      <pc:sldChg chg="addSp delSp modSp new">
        <pc:chgData name="Sidharth Ganapathi" userId="ac6df01f1eeede92" providerId="Windows Live" clId="Web-{5B531CFF-9C84-DC76-3479-92C62567E213}" dt="2025-03-21T00:34:45.099" v="281" actId="1076"/>
        <pc:sldMkLst>
          <pc:docMk/>
          <pc:sldMk cId="197532735" sldId="338"/>
        </pc:sldMkLst>
        <pc:spChg chg="del">
          <ac:chgData name="Sidharth Ganapathi" userId="ac6df01f1eeede92" providerId="Windows Live" clId="Web-{5B531CFF-9C84-DC76-3479-92C62567E213}" dt="2025-03-21T00:30:51.450" v="244"/>
          <ac:spMkLst>
            <pc:docMk/>
            <pc:sldMk cId="197532735" sldId="338"/>
            <ac:spMk id="2" creationId="{59E39714-D519-DEDE-4EC3-122C2E9EC9D8}"/>
          </ac:spMkLst>
        </pc:spChg>
        <pc:spChg chg="del">
          <ac:chgData name="Sidharth Ganapathi" userId="ac6df01f1eeede92" providerId="Windows Live" clId="Web-{5B531CFF-9C84-DC76-3479-92C62567E213}" dt="2025-03-21T00:30:51.450" v="243"/>
          <ac:spMkLst>
            <pc:docMk/>
            <pc:sldMk cId="197532735" sldId="338"/>
            <ac:spMk id="3" creationId="{28E50D54-BD5D-3967-352F-ED57F41E386F}"/>
          </ac:spMkLst>
        </pc:spChg>
        <pc:spChg chg="del">
          <ac:chgData name="Sidharth Ganapathi" userId="ac6df01f1eeede92" providerId="Windows Live" clId="Web-{5B531CFF-9C84-DC76-3479-92C62567E213}" dt="2025-03-21T00:30:51.450" v="242"/>
          <ac:spMkLst>
            <pc:docMk/>
            <pc:sldMk cId="197532735" sldId="338"/>
            <ac:spMk id="4" creationId="{44196E39-ECC5-2E5B-0F8E-B1167A4C95F7}"/>
          </ac:spMkLst>
        </pc:spChg>
        <pc:spChg chg="add mod">
          <ac:chgData name="Sidharth Ganapathi" userId="ac6df01f1eeede92" providerId="Windows Live" clId="Web-{5B531CFF-9C84-DC76-3479-92C62567E213}" dt="2025-03-21T00:34:45.099" v="281" actId="1076"/>
          <ac:spMkLst>
            <pc:docMk/>
            <pc:sldMk cId="197532735" sldId="338"/>
            <ac:spMk id="6" creationId="{AE70477F-579B-680B-EFFE-36EC32557DB2}"/>
          </ac:spMkLst>
        </pc:spChg>
        <pc:spChg chg="add mod">
          <ac:chgData name="Sidharth Ganapathi" userId="ac6df01f1eeede92" providerId="Windows Live" clId="Web-{5B531CFF-9C84-DC76-3479-92C62567E213}" dt="2025-03-21T00:34:38.380" v="280" actId="1076"/>
          <ac:spMkLst>
            <pc:docMk/>
            <pc:sldMk cId="197532735" sldId="338"/>
            <ac:spMk id="7" creationId="{CF17F8E4-93B1-87A5-E951-F869F55DC168}"/>
          </ac:spMkLst>
        </pc:spChg>
      </pc:sldChg>
      <pc:sldChg chg="addSp delSp modSp new">
        <pc:chgData name="Sidharth Ganapathi" userId="ac6df01f1eeede92" providerId="Windows Live" clId="Web-{5B531CFF-9C84-DC76-3479-92C62567E213}" dt="2025-03-21T00:43:08.493" v="366" actId="1076"/>
        <pc:sldMkLst>
          <pc:docMk/>
          <pc:sldMk cId="1727383256" sldId="339"/>
        </pc:sldMkLst>
        <pc:spChg chg="del">
          <ac:chgData name="Sidharth Ganapathi" userId="ac6df01f1eeede92" providerId="Windows Live" clId="Web-{5B531CFF-9C84-DC76-3479-92C62567E213}" dt="2025-03-21T00:42:45.836" v="360"/>
          <ac:spMkLst>
            <pc:docMk/>
            <pc:sldMk cId="1727383256" sldId="339"/>
            <ac:spMk id="2" creationId="{69D2F35F-E4A9-0CEA-1C91-F1D6CDD73425}"/>
          </ac:spMkLst>
        </pc:spChg>
        <pc:spChg chg="del">
          <ac:chgData name="Sidharth Ganapathi" userId="ac6df01f1eeede92" providerId="Windows Live" clId="Web-{5B531CFF-9C84-DC76-3479-92C62567E213}" dt="2025-03-21T00:42:45.836" v="359"/>
          <ac:spMkLst>
            <pc:docMk/>
            <pc:sldMk cId="1727383256" sldId="339"/>
            <ac:spMk id="3" creationId="{776DCE75-6F0F-9D8E-C0AC-3A399875B8C3}"/>
          </ac:spMkLst>
        </pc:spChg>
        <pc:spChg chg="del">
          <ac:chgData name="Sidharth Ganapathi" userId="ac6df01f1eeede92" providerId="Windows Live" clId="Web-{5B531CFF-9C84-DC76-3479-92C62567E213}" dt="2025-03-21T00:42:45.836" v="358"/>
          <ac:spMkLst>
            <pc:docMk/>
            <pc:sldMk cId="1727383256" sldId="339"/>
            <ac:spMk id="4" creationId="{E14D4AE6-016F-BF04-6135-2507385852E6}"/>
          </ac:spMkLst>
        </pc:spChg>
        <pc:picChg chg="add mod">
          <ac:chgData name="Sidharth Ganapathi" userId="ac6df01f1eeede92" providerId="Windows Live" clId="Web-{5B531CFF-9C84-DC76-3479-92C62567E213}" dt="2025-03-21T00:43:08.493" v="366" actId="1076"/>
          <ac:picMkLst>
            <pc:docMk/>
            <pc:sldMk cId="1727383256" sldId="339"/>
            <ac:picMk id="6" creationId="{9DBC1500-D2B6-AEA9-67C9-62C241172C56}"/>
          </ac:picMkLst>
        </pc:picChg>
      </pc:sldChg>
      <pc:sldChg chg="new del">
        <pc:chgData name="Sidharth Ganapathi" userId="ac6df01f1eeede92" providerId="Windows Live" clId="Web-{5B531CFF-9C84-DC76-3479-92C62567E213}" dt="2025-03-21T00:39:07.640" v="321"/>
        <pc:sldMkLst>
          <pc:docMk/>
          <pc:sldMk cId="3060324463" sldId="339"/>
        </pc:sldMkLst>
      </pc:sldChg>
    </pc:docChg>
  </pc:docChgLst>
  <pc:docChgLst>
    <pc:chgData name="Sidharth Ganapathi" userId="ac6df01f1eeede92" providerId="Windows Live" clId="Web-{2828EC9D-B83B-63EF-CF82-6991E2E834E7}"/>
    <pc:docChg chg="addSld modSld">
      <pc:chgData name="Sidharth Ganapathi" userId="ac6df01f1eeede92" providerId="Windows Live" clId="Web-{2828EC9D-B83B-63EF-CF82-6991E2E834E7}" dt="2025-03-21T06:18:06.182" v="369" actId="14100"/>
      <pc:docMkLst>
        <pc:docMk/>
      </pc:docMkLst>
      <pc:sldChg chg="modSp">
        <pc:chgData name="Sidharth Ganapathi" userId="ac6df01f1eeede92" providerId="Windows Live" clId="Web-{2828EC9D-B83B-63EF-CF82-6991E2E834E7}" dt="2025-03-21T06:07:31.865" v="294" actId="1076"/>
        <pc:sldMkLst>
          <pc:docMk/>
          <pc:sldMk cId="1709180446" sldId="309"/>
        </pc:sldMkLst>
        <pc:spChg chg="mod">
          <ac:chgData name="Sidharth Ganapathi" userId="ac6df01f1eeede92" providerId="Windows Live" clId="Web-{2828EC9D-B83B-63EF-CF82-6991E2E834E7}" dt="2025-03-21T06:07:09.287" v="291" actId="1076"/>
          <ac:spMkLst>
            <pc:docMk/>
            <pc:sldMk cId="1709180446" sldId="309"/>
            <ac:spMk id="7" creationId="{7D857777-0991-B55A-D99F-48D187DA7D0A}"/>
          </ac:spMkLst>
        </pc:spChg>
        <pc:spChg chg="mod">
          <ac:chgData name="Sidharth Ganapathi" userId="ac6df01f1eeede92" providerId="Windows Live" clId="Web-{2828EC9D-B83B-63EF-CF82-6991E2E834E7}" dt="2025-03-21T06:07:31.865" v="294" actId="1076"/>
          <ac:spMkLst>
            <pc:docMk/>
            <pc:sldMk cId="1709180446" sldId="309"/>
            <ac:spMk id="12" creationId="{C2788C1B-6DCB-A069-D9E3-73A6AB361D90}"/>
          </ac:spMkLst>
        </pc:spChg>
      </pc:sldChg>
      <pc:sldChg chg="modSp">
        <pc:chgData name="Sidharth Ganapathi" userId="ac6df01f1eeede92" providerId="Windows Live" clId="Web-{2828EC9D-B83B-63EF-CF82-6991E2E834E7}" dt="2025-03-21T06:08:19.162" v="299" actId="14100"/>
        <pc:sldMkLst>
          <pc:docMk/>
          <pc:sldMk cId="89773165" sldId="310"/>
        </pc:sldMkLst>
        <pc:picChg chg="mod">
          <ac:chgData name="Sidharth Ganapathi" userId="ac6df01f1eeede92" providerId="Windows Live" clId="Web-{2828EC9D-B83B-63EF-CF82-6991E2E834E7}" dt="2025-03-21T06:08:19.162" v="299" actId="14100"/>
          <ac:picMkLst>
            <pc:docMk/>
            <pc:sldMk cId="89773165" sldId="310"/>
            <ac:picMk id="2" creationId="{7AF13004-C434-B98C-C2EA-CA591C350CBA}"/>
          </ac:picMkLst>
        </pc:picChg>
      </pc:sldChg>
      <pc:sldChg chg="delSp">
        <pc:chgData name="Sidharth Ganapathi" userId="ac6df01f1eeede92" providerId="Windows Live" clId="Web-{2828EC9D-B83B-63EF-CF82-6991E2E834E7}" dt="2025-03-21T05:38:32.072" v="0"/>
        <pc:sldMkLst>
          <pc:docMk/>
          <pc:sldMk cId="953326464" sldId="321"/>
        </pc:sldMkLst>
        <pc:spChg chg="del">
          <ac:chgData name="Sidharth Ganapathi" userId="ac6df01f1eeede92" providerId="Windows Live" clId="Web-{2828EC9D-B83B-63EF-CF82-6991E2E834E7}" dt="2025-03-21T05:38:32.072" v="0"/>
          <ac:spMkLst>
            <pc:docMk/>
            <pc:sldMk cId="953326464" sldId="321"/>
            <ac:spMk id="2" creationId="{855A37C4-A787-ED07-19E5-B1C5951BF45F}"/>
          </ac:spMkLst>
        </pc:spChg>
      </pc:sldChg>
      <pc:sldChg chg="addSp modSp">
        <pc:chgData name="Sidharth Ganapathi" userId="ac6df01f1eeede92" providerId="Windows Live" clId="Web-{2828EC9D-B83B-63EF-CF82-6991E2E834E7}" dt="2025-03-21T05:40:32.885" v="19" actId="20577"/>
        <pc:sldMkLst>
          <pc:docMk/>
          <pc:sldMk cId="1171842501" sldId="323"/>
        </pc:sldMkLst>
        <pc:spChg chg="add mod">
          <ac:chgData name="Sidharth Ganapathi" userId="ac6df01f1eeede92" providerId="Windows Live" clId="Web-{2828EC9D-B83B-63EF-CF82-6991E2E834E7}" dt="2025-03-21T05:40:32.885" v="19" actId="20577"/>
          <ac:spMkLst>
            <pc:docMk/>
            <pc:sldMk cId="1171842501" sldId="323"/>
            <ac:spMk id="2" creationId="{92A169C1-1ABD-7D92-056C-75D82354C086}"/>
          </ac:spMkLst>
        </pc:spChg>
        <pc:picChg chg="mod">
          <ac:chgData name="Sidharth Ganapathi" userId="ac6df01f1eeede92" providerId="Windows Live" clId="Web-{2828EC9D-B83B-63EF-CF82-6991E2E834E7}" dt="2025-03-21T05:39:16.431" v="1" actId="1076"/>
          <ac:picMkLst>
            <pc:docMk/>
            <pc:sldMk cId="1171842501" sldId="323"/>
            <ac:picMk id="8" creationId="{A49FE330-EDE2-764D-EA9E-6A7D27247750}"/>
          </ac:picMkLst>
        </pc:picChg>
      </pc:sldChg>
      <pc:sldChg chg="addSp modSp">
        <pc:chgData name="Sidharth Ganapathi" userId="ac6df01f1eeede92" providerId="Windows Live" clId="Web-{2828EC9D-B83B-63EF-CF82-6991E2E834E7}" dt="2025-03-21T05:41:26.385" v="34" actId="20577"/>
        <pc:sldMkLst>
          <pc:docMk/>
          <pc:sldMk cId="906859771" sldId="324"/>
        </pc:sldMkLst>
        <pc:spChg chg="add mod">
          <ac:chgData name="Sidharth Ganapathi" userId="ac6df01f1eeede92" providerId="Windows Live" clId="Web-{2828EC9D-B83B-63EF-CF82-6991E2E834E7}" dt="2025-03-21T05:41:26.385" v="34" actId="20577"/>
          <ac:spMkLst>
            <pc:docMk/>
            <pc:sldMk cId="906859771" sldId="324"/>
            <ac:spMk id="2" creationId="{970FF76D-F7C2-9555-6DF4-827DD6338CB7}"/>
          </ac:spMkLst>
        </pc:spChg>
        <pc:picChg chg="mod">
          <ac:chgData name="Sidharth Ganapathi" userId="ac6df01f1eeede92" providerId="Windows Live" clId="Web-{2828EC9D-B83B-63EF-CF82-6991E2E834E7}" dt="2025-03-21T05:40:40.885" v="20" actId="1076"/>
          <ac:picMkLst>
            <pc:docMk/>
            <pc:sldMk cId="906859771" sldId="324"/>
            <ac:picMk id="9" creationId="{A107CA74-03D3-4A75-DCD5-6118C14ADE18}"/>
          </ac:picMkLst>
        </pc:picChg>
      </pc:sldChg>
      <pc:sldChg chg="addSp modSp">
        <pc:chgData name="Sidharth Ganapathi" userId="ac6df01f1eeede92" providerId="Windows Live" clId="Web-{2828EC9D-B83B-63EF-CF82-6991E2E834E7}" dt="2025-03-21T05:42:16.651" v="52" actId="20577"/>
        <pc:sldMkLst>
          <pc:docMk/>
          <pc:sldMk cId="3053820708" sldId="325"/>
        </pc:sldMkLst>
        <pc:spChg chg="add mod">
          <ac:chgData name="Sidharth Ganapathi" userId="ac6df01f1eeede92" providerId="Windows Live" clId="Web-{2828EC9D-B83B-63EF-CF82-6991E2E834E7}" dt="2025-03-21T05:42:16.651" v="52" actId="20577"/>
          <ac:spMkLst>
            <pc:docMk/>
            <pc:sldMk cId="3053820708" sldId="325"/>
            <ac:spMk id="3" creationId="{E0E6647A-4436-CBFD-1FAE-C2BBD63D0642}"/>
          </ac:spMkLst>
        </pc:spChg>
      </pc:sldChg>
      <pc:sldChg chg="addSp delSp modSp">
        <pc:chgData name="Sidharth Ganapathi" userId="ac6df01f1eeede92" providerId="Windows Live" clId="Web-{2828EC9D-B83B-63EF-CF82-6991E2E834E7}" dt="2025-03-21T05:43:08.589" v="62" actId="20577"/>
        <pc:sldMkLst>
          <pc:docMk/>
          <pc:sldMk cId="1639768146" sldId="326"/>
        </pc:sldMkLst>
        <pc:spChg chg="add del">
          <ac:chgData name="Sidharth Ganapathi" userId="ac6df01f1eeede92" providerId="Windows Live" clId="Web-{2828EC9D-B83B-63EF-CF82-6991E2E834E7}" dt="2025-03-21T05:42:41.401" v="56"/>
          <ac:spMkLst>
            <pc:docMk/>
            <pc:sldMk cId="1639768146" sldId="326"/>
            <ac:spMk id="4" creationId="{07A0D30E-2A96-1CE4-03CB-F2407174E288}"/>
          </ac:spMkLst>
        </pc:spChg>
        <pc:spChg chg="add mod">
          <ac:chgData name="Sidharth Ganapathi" userId="ac6df01f1eeede92" providerId="Windows Live" clId="Web-{2828EC9D-B83B-63EF-CF82-6991E2E834E7}" dt="2025-03-21T05:43:08.589" v="62" actId="20577"/>
          <ac:spMkLst>
            <pc:docMk/>
            <pc:sldMk cId="1639768146" sldId="326"/>
            <ac:spMk id="7" creationId="{882A74BC-1508-9BA8-F82C-D42B5D63131F}"/>
          </ac:spMkLst>
        </pc:spChg>
        <pc:picChg chg="mod">
          <ac:chgData name="Sidharth Ganapathi" userId="ac6df01f1eeede92" providerId="Windows Live" clId="Web-{2828EC9D-B83B-63EF-CF82-6991E2E834E7}" dt="2025-03-21T05:42:30.808" v="54" actId="1076"/>
          <ac:picMkLst>
            <pc:docMk/>
            <pc:sldMk cId="1639768146" sldId="326"/>
            <ac:picMk id="2" creationId="{99946788-72E2-E81D-AD55-6260A50B8705}"/>
          </ac:picMkLst>
        </pc:picChg>
      </pc:sldChg>
      <pc:sldChg chg="delSp modSp">
        <pc:chgData name="Sidharth Ganapathi" userId="ac6df01f1eeede92" providerId="Windows Live" clId="Web-{2828EC9D-B83B-63EF-CF82-6991E2E834E7}" dt="2025-03-21T05:45:03.371" v="76" actId="1076"/>
        <pc:sldMkLst>
          <pc:docMk/>
          <pc:sldMk cId="438130794" sldId="327"/>
        </pc:sldMkLst>
        <pc:picChg chg="mod">
          <ac:chgData name="Sidharth Ganapathi" userId="ac6df01f1eeede92" providerId="Windows Live" clId="Web-{2828EC9D-B83B-63EF-CF82-6991E2E834E7}" dt="2025-03-21T05:45:03.371" v="76" actId="1076"/>
          <ac:picMkLst>
            <pc:docMk/>
            <pc:sldMk cId="438130794" sldId="327"/>
            <ac:picMk id="6" creationId="{BFC83066-5D92-D939-F6FA-8334F81FF8B9}"/>
          </ac:picMkLst>
        </pc:picChg>
        <pc:picChg chg="del mod">
          <ac:chgData name="Sidharth Ganapathi" userId="ac6df01f1eeede92" providerId="Windows Live" clId="Web-{2828EC9D-B83B-63EF-CF82-6991E2E834E7}" dt="2025-03-21T05:44:50.527" v="74"/>
          <ac:picMkLst>
            <pc:docMk/>
            <pc:sldMk cId="438130794" sldId="327"/>
            <ac:picMk id="7" creationId="{B75EE229-1B50-2C00-97A4-CCF4AE758918}"/>
          </ac:picMkLst>
        </pc:picChg>
      </pc:sldChg>
      <pc:sldChg chg="addSp modSp">
        <pc:chgData name="Sidharth Ganapathi" userId="ac6df01f1eeede92" providerId="Windows Live" clId="Web-{2828EC9D-B83B-63EF-CF82-6991E2E834E7}" dt="2025-03-21T05:50:06.217" v="110" actId="20577"/>
        <pc:sldMkLst>
          <pc:docMk/>
          <pc:sldMk cId="1419525389" sldId="328"/>
        </pc:sldMkLst>
        <pc:spChg chg="add mod">
          <ac:chgData name="Sidharth Ganapathi" userId="ac6df01f1eeede92" providerId="Windows Live" clId="Web-{2828EC9D-B83B-63EF-CF82-6991E2E834E7}" dt="2025-03-21T05:50:06.217" v="110" actId="20577"/>
          <ac:spMkLst>
            <pc:docMk/>
            <pc:sldMk cId="1419525389" sldId="328"/>
            <ac:spMk id="2" creationId="{EBFD34FD-2053-5212-7D12-A9E45AE973B2}"/>
          </ac:spMkLst>
        </pc:spChg>
        <pc:picChg chg="mod">
          <ac:chgData name="Sidharth Ganapathi" userId="ac6df01f1eeede92" providerId="Windows Live" clId="Web-{2828EC9D-B83B-63EF-CF82-6991E2E834E7}" dt="2025-03-21T05:48:09.513" v="82" actId="1076"/>
          <ac:picMkLst>
            <pc:docMk/>
            <pc:sldMk cId="1419525389" sldId="328"/>
            <ac:picMk id="6" creationId="{877CA7EF-D802-E465-5A93-B4161A414861}"/>
          </ac:picMkLst>
        </pc:picChg>
      </pc:sldChg>
      <pc:sldChg chg="delSp modSp">
        <pc:chgData name="Sidharth Ganapathi" userId="ac6df01f1eeede92" providerId="Windows Live" clId="Web-{2828EC9D-B83B-63EF-CF82-6991E2E834E7}" dt="2025-03-21T06:09:18.241" v="313" actId="14100"/>
        <pc:sldMkLst>
          <pc:docMk/>
          <pc:sldMk cId="2860112123" sldId="329"/>
        </pc:sldMkLst>
        <pc:picChg chg="mod">
          <ac:chgData name="Sidharth Ganapathi" userId="ac6df01f1eeede92" providerId="Windows Live" clId="Web-{2828EC9D-B83B-63EF-CF82-6991E2E834E7}" dt="2025-03-21T06:09:18.241" v="313" actId="14100"/>
          <ac:picMkLst>
            <pc:docMk/>
            <pc:sldMk cId="2860112123" sldId="329"/>
            <ac:picMk id="6" creationId="{E385E2C0-FF71-48B8-4E71-324D4F58AF18}"/>
          </ac:picMkLst>
        </pc:picChg>
        <pc:picChg chg="del">
          <ac:chgData name="Sidharth Ganapathi" userId="ac6df01f1eeede92" providerId="Windows Live" clId="Web-{2828EC9D-B83B-63EF-CF82-6991E2E834E7}" dt="2025-03-21T06:08:48.256" v="301"/>
          <ac:picMkLst>
            <pc:docMk/>
            <pc:sldMk cId="2860112123" sldId="329"/>
            <ac:picMk id="7" creationId="{57B98BC6-6278-C46D-31FD-97F3BFE119B0}"/>
          </ac:picMkLst>
        </pc:picChg>
      </pc:sldChg>
      <pc:sldChg chg="addSp delSp modSp">
        <pc:chgData name="Sidharth Ganapathi" userId="ac6df01f1eeede92" providerId="Windows Live" clId="Web-{2828EC9D-B83B-63EF-CF82-6991E2E834E7}" dt="2025-03-21T05:53:43.828" v="195" actId="20577"/>
        <pc:sldMkLst>
          <pc:docMk/>
          <pc:sldMk cId="4064110401" sldId="330"/>
        </pc:sldMkLst>
        <pc:spChg chg="add mod">
          <ac:chgData name="Sidharth Ganapathi" userId="ac6df01f1eeede92" providerId="Windows Live" clId="Web-{2828EC9D-B83B-63EF-CF82-6991E2E834E7}" dt="2025-03-21T05:52:15.093" v="151" actId="1076"/>
          <ac:spMkLst>
            <pc:docMk/>
            <pc:sldMk cId="4064110401" sldId="330"/>
            <ac:spMk id="2" creationId="{5908BA7F-A1F0-F7C2-EF64-DE5EB52DC18C}"/>
          </ac:spMkLst>
        </pc:spChg>
        <pc:spChg chg="add mod">
          <ac:chgData name="Sidharth Ganapathi" userId="ac6df01f1eeede92" providerId="Windows Live" clId="Web-{2828EC9D-B83B-63EF-CF82-6991E2E834E7}" dt="2025-03-21T05:53:43.828" v="195" actId="20577"/>
          <ac:spMkLst>
            <pc:docMk/>
            <pc:sldMk cId="4064110401" sldId="330"/>
            <ac:spMk id="3" creationId="{6A8B2627-2E8B-A0F3-112A-EE61EE686148}"/>
          </ac:spMkLst>
        </pc:spChg>
        <pc:picChg chg="mod">
          <ac:chgData name="Sidharth Ganapathi" userId="ac6df01f1eeede92" providerId="Windows Live" clId="Web-{2828EC9D-B83B-63EF-CF82-6991E2E834E7}" dt="2025-03-21T05:51:25.233" v="130" actId="1076"/>
          <ac:picMkLst>
            <pc:docMk/>
            <pc:sldMk cId="4064110401" sldId="330"/>
            <ac:picMk id="6" creationId="{C2FBD9D8-AED5-B463-0BBE-4D2A6ADFC07D}"/>
          </ac:picMkLst>
        </pc:picChg>
        <pc:picChg chg="mod">
          <ac:chgData name="Sidharth Ganapathi" userId="ac6df01f1eeede92" providerId="Windows Live" clId="Web-{2828EC9D-B83B-63EF-CF82-6991E2E834E7}" dt="2025-03-21T05:51:16.827" v="127" actId="1076"/>
          <ac:picMkLst>
            <pc:docMk/>
            <pc:sldMk cId="4064110401" sldId="330"/>
            <ac:picMk id="7" creationId="{7488597B-DB75-99CC-83A3-49BAB5EF3006}"/>
          </ac:picMkLst>
        </pc:picChg>
        <pc:picChg chg="del mod">
          <ac:chgData name="Sidharth Ganapathi" userId="ac6df01f1eeede92" providerId="Windows Live" clId="Web-{2828EC9D-B83B-63EF-CF82-6991E2E834E7}" dt="2025-03-21T05:51:02.155" v="120"/>
          <ac:picMkLst>
            <pc:docMk/>
            <pc:sldMk cId="4064110401" sldId="330"/>
            <ac:picMk id="8" creationId="{24CBECE7-901D-6FD5-88C9-6D78E83DF144}"/>
          </ac:picMkLst>
        </pc:picChg>
        <pc:picChg chg="del">
          <ac:chgData name="Sidharth Ganapathi" userId="ac6df01f1eeede92" providerId="Windows Live" clId="Web-{2828EC9D-B83B-63EF-CF82-6991E2E834E7}" dt="2025-03-21T05:50:39.639" v="118"/>
          <ac:picMkLst>
            <pc:docMk/>
            <pc:sldMk cId="4064110401" sldId="330"/>
            <ac:picMk id="9" creationId="{3672D4DB-92E3-E331-AB1C-49CDCD952F06}"/>
          </ac:picMkLst>
        </pc:picChg>
      </pc:sldChg>
      <pc:sldChg chg="addSp modSp">
        <pc:chgData name="Sidharth Ganapathi" userId="ac6df01f1eeede92" providerId="Windows Live" clId="Web-{2828EC9D-B83B-63EF-CF82-6991E2E834E7}" dt="2025-03-21T05:55:04.188" v="229" actId="20577"/>
        <pc:sldMkLst>
          <pc:docMk/>
          <pc:sldMk cId="3980555678" sldId="331"/>
        </pc:sldMkLst>
        <pc:spChg chg="add mod">
          <ac:chgData name="Sidharth Ganapathi" userId="ac6df01f1eeede92" providerId="Windows Live" clId="Web-{2828EC9D-B83B-63EF-CF82-6991E2E834E7}" dt="2025-03-21T05:55:04.188" v="229" actId="20577"/>
          <ac:spMkLst>
            <pc:docMk/>
            <pc:sldMk cId="3980555678" sldId="331"/>
            <ac:spMk id="2" creationId="{A0CCFC0F-129B-1AE4-4286-F03616F1067A}"/>
          </ac:spMkLst>
        </pc:spChg>
        <pc:picChg chg="mod">
          <ac:chgData name="Sidharth Ganapathi" userId="ac6df01f1eeede92" providerId="Windows Live" clId="Web-{2828EC9D-B83B-63EF-CF82-6991E2E834E7}" dt="2025-03-21T05:54:19.391" v="200" actId="14100"/>
          <ac:picMkLst>
            <pc:docMk/>
            <pc:sldMk cId="3980555678" sldId="331"/>
            <ac:picMk id="6" creationId="{A8CF7FC1-379E-14FF-912A-1F245173083D}"/>
          </ac:picMkLst>
        </pc:picChg>
        <pc:picChg chg="mod">
          <ac:chgData name="Sidharth Ganapathi" userId="ac6df01f1eeede92" providerId="Windows Live" clId="Web-{2828EC9D-B83B-63EF-CF82-6991E2E834E7}" dt="2025-03-21T05:53:56.312" v="198" actId="1076"/>
          <ac:picMkLst>
            <pc:docMk/>
            <pc:sldMk cId="3980555678" sldId="331"/>
            <ac:picMk id="7" creationId="{975A6EF5-D690-09A0-6268-B3C74161F859}"/>
          </ac:picMkLst>
        </pc:picChg>
      </pc:sldChg>
      <pc:sldChg chg="addSp delSp modSp">
        <pc:chgData name="Sidharth Ganapathi" userId="ac6df01f1eeede92" providerId="Windows Live" clId="Web-{2828EC9D-B83B-63EF-CF82-6991E2E834E7}" dt="2025-03-21T06:11:22.617" v="336" actId="1076"/>
        <pc:sldMkLst>
          <pc:docMk/>
          <pc:sldMk cId="664175904" sldId="332"/>
        </pc:sldMkLst>
        <pc:spChg chg="add mod">
          <ac:chgData name="Sidharth Ganapathi" userId="ac6df01f1eeede92" providerId="Windows Live" clId="Web-{2828EC9D-B83B-63EF-CF82-6991E2E834E7}" dt="2025-03-21T06:11:22.617" v="336" actId="1076"/>
          <ac:spMkLst>
            <pc:docMk/>
            <pc:sldMk cId="664175904" sldId="332"/>
            <ac:spMk id="2" creationId="{A18ECB05-437C-A542-0140-18B11285D0F5}"/>
          </ac:spMkLst>
        </pc:spChg>
        <pc:picChg chg="mod">
          <ac:chgData name="Sidharth Ganapathi" userId="ac6df01f1eeede92" providerId="Windows Live" clId="Web-{2828EC9D-B83B-63EF-CF82-6991E2E834E7}" dt="2025-03-21T06:09:58.069" v="324" actId="14100"/>
          <ac:picMkLst>
            <pc:docMk/>
            <pc:sldMk cId="664175904" sldId="332"/>
            <ac:picMk id="6" creationId="{9CCB19C1-18BD-CD7D-5982-6250DB9D5A28}"/>
          </ac:picMkLst>
        </pc:picChg>
        <pc:picChg chg="del mod">
          <ac:chgData name="Sidharth Ganapathi" userId="ac6df01f1eeede92" providerId="Windows Live" clId="Web-{2828EC9D-B83B-63EF-CF82-6991E2E834E7}" dt="2025-03-21T06:09:36.944" v="315"/>
          <ac:picMkLst>
            <pc:docMk/>
            <pc:sldMk cId="664175904" sldId="332"/>
            <ac:picMk id="7" creationId="{60C79719-1EDD-49D7-E035-C84B6D045A1C}"/>
          </ac:picMkLst>
        </pc:picChg>
      </pc:sldChg>
      <pc:sldChg chg="addSp modSp">
        <pc:chgData name="Sidharth Ganapathi" userId="ac6df01f1eeede92" providerId="Windows Live" clId="Web-{2828EC9D-B83B-63EF-CF82-6991E2E834E7}" dt="2025-03-21T06:06:21.083" v="290" actId="20577"/>
        <pc:sldMkLst>
          <pc:docMk/>
          <pc:sldMk cId="916407028" sldId="333"/>
        </pc:sldMkLst>
        <pc:spChg chg="add mod">
          <ac:chgData name="Sidharth Ganapathi" userId="ac6df01f1eeede92" providerId="Windows Live" clId="Web-{2828EC9D-B83B-63EF-CF82-6991E2E834E7}" dt="2025-03-21T06:06:21.083" v="290" actId="20577"/>
          <ac:spMkLst>
            <pc:docMk/>
            <pc:sldMk cId="916407028" sldId="333"/>
            <ac:spMk id="2" creationId="{239289A2-E26B-3A79-C75B-B3AB0216CDDF}"/>
          </ac:spMkLst>
        </pc:spChg>
        <pc:picChg chg="mod">
          <ac:chgData name="Sidharth Ganapathi" userId="ac6df01f1eeede92" providerId="Windows Live" clId="Web-{2828EC9D-B83B-63EF-CF82-6991E2E834E7}" dt="2025-03-21T06:05:39.005" v="268" actId="1076"/>
          <ac:picMkLst>
            <pc:docMk/>
            <pc:sldMk cId="916407028" sldId="333"/>
            <ac:picMk id="6" creationId="{FA492D7F-5D55-8BBC-460D-2CE903A7A00B}"/>
          </ac:picMkLst>
        </pc:picChg>
      </pc:sldChg>
      <pc:sldChg chg="addSp modSp">
        <pc:chgData name="Sidharth Ganapathi" userId="ac6df01f1eeede92" providerId="Windows Live" clId="Web-{2828EC9D-B83B-63EF-CF82-6991E2E834E7}" dt="2025-03-21T06:04:30.536" v="256" actId="1076"/>
        <pc:sldMkLst>
          <pc:docMk/>
          <pc:sldMk cId="393437429" sldId="334"/>
        </pc:sldMkLst>
        <pc:spChg chg="add mod">
          <ac:chgData name="Sidharth Ganapathi" userId="ac6df01f1eeede92" providerId="Windows Live" clId="Web-{2828EC9D-B83B-63EF-CF82-6991E2E834E7}" dt="2025-03-21T06:04:30.536" v="256" actId="1076"/>
          <ac:spMkLst>
            <pc:docMk/>
            <pc:sldMk cId="393437429" sldId="334"/>
            <ac:spMk id="2" creationId="{B18ACD1E-AB95-5B3F-8F93-3CD66E3400C7}"/>
          </ac:spMkLst>
        </pc:spChg>
        <pc:picChg chg="mod">
          <ac:chgData name="Sidharth Ganapathi" userId="ac6df01f1eeede92" providerId="Windows Live" clId="Web-{2828EC9D-B83B-63EF-CF82-6991E2E834E7}" dt="2025-03-21T05:56:05.017" v="234" actId="1076"/>
          <ac:picMkLst>
            <pc:docMk/>
            <pc:sldMk cId="393437429" sldId="334"/>
            <ac:picMk id="6" creationId="{2AD04EBF-B958-811E-49AE-D33F42B6ABF2}"/>
          </ac:picMkLst>
        </pc:picChg>
        <pc:picChg chg="mod">
          <ac:chgData name="Sidharth Ganapathi" userId="ac6df01f1eeede92" providerId="Windows Live" clId="Web-{2828EC9D-B83B-63EF-CF82-6991E2E834E7}" dt="2025-03-21T05:56:07.954" v="235" actId="1076"/>
          <ac:picMkLst>
            <pc:docMk/>
            <pc:sldMk cId="393437429" sldId="334"/>
            <ac:picMk id="7" creationId="{5D704CEC-E03A-E6D2-E0C1-3BA11C58D5F9}"/>
          </ac:picMkLst>
        </pc:picChg>
      </pc:sldChg>
      <pc:sldChg chg="addSp delSp modSp">
        <pc:chgData name="Sidharth Ganapathi" userId="ac6df01f1eeede92" providerId="Windows Live" clId="Web-{2828EC9D-B83B-63EF-CF82-6991E2E834E7}" dt="2025-03-21T06:14:34.978" v="368" actId="1076"/>
        <pc:sldMkLst>
          <pc:docMk/>
          <pc:sldMk cId="4123777177" sldId="335"/>
        </pc:sldMkLst>
        <pc:spChg chg="add del">
          <ac:chgData name="Sidharth Ganapathi" userId="ac6df01f1eeede92" providerId="Windows Live" clId="Web-{2828EC9D-B83B-63EF-CF82-6991E2E834E7}" dt="2025-03-21T06:14:06.243" v="350"/>
          <ac:spMkLst>
            <pc:docMk/>
            <pc:sldMk cId="4123777177" sldId="335"/>
            <ac:spMk id="2" creationId="{832C0FF2-63DF-0D08-5C7F-156989434023}"/>
          </ac:spMkLst>
        </pc:spChg>
        <pc:spChg chg="add mod">
          <ac:chgData name="Sidharth Ganapathi" userId="ac6df01f1eeede92" providerId="Windows Live" clId="Web-{2828EC9D-B83B-63EF-CF82-6991E2E834E7}" dt="2025-03-21T06:14:34.978" v="368" actId="1076"/>
          <ac:spMkLst>
            <pc:docMk/>
            <pc:sldMk cId="4123777177" sldId="335"/>
            <ac:spMk id="3" creationId="{291D49BC-6613-8C24-D75D-A6336AE9E783}"/>
          </ac:spMkLst>
        </pc:spChg>
        <pc:picChg chg="mod">
          <ac:chgData name="Sidharth Ganapathi" userId="ac6df01f1eeede92" providerId="Windows Live" clId="Web-{2828EC9D-B83B-63EF-CF82-6991E2E834E7}" dt="2025-03-21T06:13:55.196" v="348" actId="1076"/>
          <ac:picMkLst>
            <pc:docMk/>
            <pc:sldMk cId="4123777177" sldId="335"/>
            <ac:picMk id="6" creationId="{26230005-6FEF-3538-62C2-861E9F97AC52}"/>
          </ac:picMkLst>
        </pc:picChg>
        <pc:picChg chg="del mod">
          <ac:chgData name="Sidharth Ganapathi" userId="ac6df01f1eeede92" providerId="Windows Live" clId="Web-{2828EC9D-B83B-63EF-CF82-6991E2E834E7}" dt="2025-03-21T06:11:46.680" v="338"/>
          <ac:picMkLst>
            <pc:docMk/>
            <pc:sldMk cId="4123777177" sldId="335"/>
            <ac:picMk id="7" creationId="{A8922400-D691-4D8C-90B9-0DE06CA96B2D}"/>
          </ac:picMkLst>
        </pc:picChg>
      </pc:sldChg>
      <pc:sldChg chg="modSp">
        <pc:chgData name="Sidharth Ganapathi" userId="ac6df01f1eeede92" providerId="Windows Live" clId="Web-{2828EC9D-B83B-63EF-CF82-6991E2E834E7}" dt="2025-03-21T06:07:53.787" v="296" actId="1076"/>
        <pc:sldMkLst>
          <pc:docMk/>
          <pc:sldMk cId="3650155819" sldId="336"/>
        </pc:sldMkLst>
        <pc:spChg chg="mod">
          <ac:chgData name="Sidharth Ganapathi" userId="ac6df01f1eeede92" providerId="Windows Live" clId="Web-{2828EC9D-B83B-63EF-CF82-6991E2E834E7}" dt="2025-03-21T06:07:47.115" v="295" actId="1076"/>
          <ac:spMkLst>
            <pc:docMk/>
            <pc:sldMk cId="3650155819" sldId="336"/>
            <ac:spMk id="11" creationId="{81D79984-1934-9504-9C2C-E40A7DA38CFD}"/>
          </ac:spMkLst>
        </pc:spChg>
        <pc:spChg chg="mod">
          <ac:chgData name="Sidharth Ganapathi" userId="ac6df01f1eeede92" providerId="Windows Live" clId="Web-{2828EC9D-B83B-63EF-CF82-6991E2E834E7}" dt="2025-03-21T06:07:53.787" v="296" actId="1076"/>
          <ac:spMkLst>
            <pc:docMk/>
            <pc:sldMk cId="3650155819" sldId="336"/>
            <ac:spMk id="12" creationId="{C385E365-417C-B465-2E18-9554176F9A91}"/>
          </ac:spMkLst>
        </pc:spChg>
      </pc:sldChg>
      <pc:sldChg chg="modSp">
        <pc:chgData name="Sidharth Ganapathi" userId="ac6df01f1eeede92" providerId="Windows Live" clId="Web-{2828EC9D-B83B-63EF-CF82-6991E2E834E7}" dt="2025-03-21T06:08:07.037" v="297" actId="1076"/>
        <pc:sldMkLst>
          <pc:docMk/>
          <pc:sldMk cId="1627252858" sldId="337"/>
        </pc:sldMkLst>
        <pc:spChg chg="mod">
          <ac:chgData name="Sidharth Ganapathi" userId="ac6df01f1eeede92" providerId="Windows Live" clId="Web-{2828EC9D-B83B-63EF-CF82-6991E2E834E7}" dt="2025-03-21T06:08:07.037" v="297" actId="1076"/>
          <ac:spMkLst>
            <pc:docMk/>
            <pc:sldMk cId="1627252858" sldId="337"/>
            <ac:spMk id="10" creationId="{99DDD645-D022-910F-7E64-2E95DDD0F386}"/>
          </ac:spMkLst>
        </pc:spChg>
      </pc:sldChg>
      <pc:sldChg chg="addSp delSp modSp new">
        <pc:chgData name="Sidharth Ganapathi" userId="ac6df01f1eeede92" providerId="Windows Live" clId="Web-{2828EC9D-B83B-63EF-CF82-6991E2E834E7}" dt="2025-03-21T05:45:21.059" v="78" actId="1076"/>
        <pc:sldMkLst>
          <pc:docMk/>
          <pc:sldMk cId="3361652972" sldId="340"/>
        </pc:sldMkLst>
        <pc:spChg chg="del">
          <ac:chgData name="Sidharth Ganapathi" userId="ac6df01f1eeede92" providerId="Windows Live" clId="Web-{2828EC9D-B83B-63EF-CF82-6991E2E834E7}" dt="2025-03-21T05:44:26.058" v="72"/>
          <ac:spMkLst>
            <pc:docMk/>
            <pc:sldMk cId="3361652972" sldId="340"/>
            <ac:spMk id="2" creationId="{AF5D5F88-C49C-224D-D22A-7873B9228507}"/>
          </ac:spMkLst>
        </pc:spChg>
        <pc:spChg chg="del">
          <ac:chgData name="Sidharth Ganapathi" userId="ac6df01f1eeede92" providerId="Windows Live" clId="Web-{2828EC9D-B83B-63EF-CF82-6991E2E834E7}" dt="2025-03-21T05:44:26.058" v="71"/>
          <ac:spMkLst>
            <pc:docMk/>
            <pc:sldMk cId="3361652972" sldId="340"/>
            <ac:spMk id="3" creationId="{E8EF50CE-43CA-282C-0C99-841252929727}"/>
          </ac:spMkLst>
        </pc:spChg>
        <pc:spChg chg="del">
          <ac:chgData name="Sidharth Ganapathi" userId="ac6df01f1eeede92" providerId="Windows Live" clId="Web-{2828EC9D-B83B-63EF-CF82-6991E2E834E7}" dt="2025-03-21T05:44:26.058" v="70"/>
          <ac:spMkLst>
            <pc:docMk/>
            <pc:sldMk cId="3361652972" sldId="340"/>
            <ac:spMk id="4" creationId="{F79D12D5-7B43-E4B5-CA14-6A71BB0BD37D}"/>
          </ac:spMkLst>
        </pc:spChg>
        <pc:picChg chg="add mod">
          <ac:chgData name="Sidharth Ganapathi" userId="ac6df01f1eeede92" providerId="Windows Live" clId="Web-{2828EC9D-B83B-63EF-CF82-6991E2E834E7}" dt="2025-03-21T05:45:21.059" v="78" actId="1076"/>
          <ac:picMkLst>
            <pc:docMk/>
            <pc:sldMk cId="3361652972" sldId="340"/>
            <ac:picMk id="7" creationId="{04F0B9D1-E844-765B-19E3-7D89958391FC}"/>
          </ac:picMkLst>
        </pc:picChg>
      </pc:sldChg>
      <pc:sldChg chg="addSp delSp modSp new">
        <pc:chgData name="Sidharth Ganapathi" userId="ac6df01f1eeede92" providerId="Windows Live" clId="Web-{2828EC9D-B83B-63EF-CF82-6991E2E834E7}" dt="2025-03-21T05:53:52.797" v="197" actId="20577"/>
        <pc:sldMkLst>
          <pc:docMk/>
          <pc:sldMk cId="3700492196" sldId="341"/>
        </pc:sldMkLst>
        <pc:spChg chg="del">
          <ac:chgData name="Sidharth Ganapathi" userId="ac6df01f1eeede92" providerId="Windows Live" clId="Web-{2828EC9D-B83B-63EF-CF82-6991E2E834E7}" dt="2025-03-21T05:50:35.514" v="117"/>
          <ac:spMkLst>
            <pc:docMk/>
            <pc:sldMk cId="3700492196" sldId="341"/>
            <ac:spMk id="2" creationId="{D3C41A35-0058-BB2B-7642-70BF8443529B}"/>
          </ac:spMkLst>
        </pc:spChg>
        <pc:spChg chg="del">
          <ac:chgData name="Sidharth Ganapathi" userId="ac6df01f1eeede92" providerId="Windows Live" clId="Web-{2828EC9D-B83B-63EF-CF82-6991E2E834E7}" dt="2025-03-21T05:50:35.514" v="116"/>
          <ac:spMkLst>
            <pc:docMk/>
            <pc:sldMk cId="3700492196" sldId="341"/>
            <ac:spMk id="3" creationId="{3B48EC06-B44E-CFBD-D7A5-24340F1BFE99}"/>
          </ac:spMkLst>
        </pc:spChg>
        <pc:spChg chg="del">
          <ac:chgData name="Sidharth Ganapathi" userId="ac6df01f1eeede92" providerId="Windows Live" clId="Web-{2828EC9D-B83B-63EF-CF82-6991E2E834E7}" dt="2025-03-21T05:50:35.514" v="115"/>
          <ac:spMkLst>
            <pc:docMk/>
            <pc:sldMk cId="3700492196" sldId="341"/>
            <ac:spMk id="4" creationId="{84DA9726-790A-BA18-33B1-B1C4556749F0}"/>
          </ac:spMkLst>
        </pc:spChg>
        <pc:spChg chg="add mod">
          <ac:chgData name="Sidharth Ganapathi" userId="ac6df01f1eeede92" providerId="Windows Live" clId="Web-{2828EC9D-B83B-63EF-CF82-6991E2E834E7}" dt="2025-03-21T05:53:52.797" v="197" actId="20577"/>
          <ac:spMkLst>
            <pc:docMk/>
            <pc:sldMk cId="3700492196" sldId="341"/>
            <ac:spMk id="9" creationId="{1B46925C-D89E-2463-75EA-DBD4A1F88469}"/>
          </ac:spMkLst>
        </pc:spChg>
        <pc:picChg chg="add mod">
          <ac:chgData name="Sidharth Ganapathi" userId="ac6df01f1eeede92" providerId="Windows Live" clId="Web-{2828EC9D-B83B-63EF-CF82-6991E2E834E7}" dt="2025-03-21T05:51:02.921" v="123" actId="1076"/>
          <ac:picMkLst>
            <pc:docMk/>
            <pc:sldMk cId="3700492196" sldId="341"/>
            <ac:picMk id="6" creationId="{04ABB487-DA5B-1C88-12B1-4F35E4554A8F}"/>
          </ac:picMkLst>
        </pc:picChg>
        <pc:picChg chg="add mod">
          <ac:chgData name="Sidharth Ganapathi" userId="ac6df01f1eeede92" providerId="Windows Live" clId="Web-{2828EC9D-B83B-63EF-CF82-6991E2E834E7}" dt="2025-03-21T05:53:17.359" v="184" actId="1076"/>
          <ac:picMkLst>
            <pc:docMk/>
            <pc:sldMk cId="3700492196" sldId="341"/>
            <ac:picMk id="7" creationId="{22D2E45E-5364-D9BB-7EF9-C31C45735FBD}"/>
          </ac:picMkLst>
        </pc:picChg>
      </pc:sldChg>
      <pc:sldChg chg="addSp delSp modSp new">
        <pc:chgData name="Sidharth Ganapathi" userId="ac6df01f1eeede92" providerId="Windows Live" clId="Web-{2828EC9D-B83B-63EF-CF82-6991E2E834E7}" dt="2025-03-21T06:09:07.147" v="309" actId="14100"/>
        <pc:sldMkLst>
          <pc:docMk/>
          <pc:sldMk cId="2568968433" sldId="342"/>
        </pc:sldMkLst>
        <pc:spChg chg="del">
          <ac:chgData name="Sidharth Ganapathi" userId="ac6df01f1eeede92" providerId="Windows Live" clId="Web-{2828EC9D-B83B-63EF-CF82-6991E2E834E7}" dt="2025-03-21T06:08:51.350" v="304"/>
          <ac:spMkLst>
            <pc:docMk/>
            <pc:sldMk cId="2568968433" sldId="342"/>
            <ac:spMk id="2" creationId="{C1D2FA1D-AE2C-84F2-7765-76B29C3A6CFD}"/>
          </ac:spMkLst>
        </pc:spChg>
        <pc:spChg chg="del">
          <ac:chgData name="Sidharth Ganapathi" userId="ac6df01f1eeede92" providerId="Windows Live" clId="Web-{2828EC9D-B83B-63EF-CF82-6991E2E834E7}" dt="2025-03-21T06:08:51.350" v="303"/>
          <ac:spMkLst>
            <pc:docMk/>
            <pc:sldMk cId="2568968433" sldId="342"/>
            <ac:spMk id="3" creationId="{B97B70CF-F531-3544-EE02-C898773B19C0}"/>
          </ac:spMkLst>
        </pc:spChg>
        <pc:spChg chg="del">
          <ac:chgData name="Sidharth Ganapathi" userId="ac6df01f1eeede92" providerId="Windows Live" clId="Web-{2828EC9D-B83B-63EF-CF82-6991E2E834E7}" dt="2025-03-21T06:08:51.350" v="302"/>
          <ac:spMkLst>
            <pc:docMk/>
            <pc:sldMk cId="2568968433" sldId="342"/>
            <ac:spMk id="4" creationId="{50FFDA80-E518-8547-2F0D-C6AC081868D8}"/>
          </ac:spMkLst>
        </pc:spChg>
        <pc:picChg chg="add mod">
          <ac:chgData name="Sidharth Ganapathi" userId="ac6df01f1eeede92" providerId="Windows Live" clId="Web-{2828EC9D-B83B-63EF-CF82-6991E2E834E7}" dt="2025-03-21T06:09:07.147" v="309" actId="14100"/>
          <ac:picMkLst>
            <pc:docMk/>
            <pc:sldMk cId="2568968433" sldId="342"/>
            <ac:picMk id="6" creationId="{DBEE6E6D-4419-ADE8-92A6-085DDF1845BA}"/>
          </ac:picMkLst>
        </pc:picChg>
      </pc:sldChg>
      <pc:sldChg chg="addSp delSp modSp new">
        <pc:chgData name="Sidharth Ganapathi" userId="ac6df01f1eeede92" providerId="Windows Live" clId="Web-{2828EC9D-B83B-63EF-CF82-6991E2E834E7}" dt="2025-03-21T06:09:48.851" v="321" actId="1076"/>
        <pc:sldMkLst>
          <pc:docMk/>
          <pc:sldMk cId="175097442" sldId="343"/>
        </pc:sldMkLst>
        <pc:spChg chg="del">
          <ac:chgData name="Sidharth Ganapathi" userId="ac6df01f1eeede92" providerId="Windows Live" clId="Web-{2828EC9D-B83B-63EF-CF82-6991E2E834E7}" dt="2025-03-21T06:09:39.882" v="318"/>
          <ac:spMkLst>
            <pc:docMk/>
            <pc:sldMk cId="175097442" sldId="343"/>
            <ac:spMk id="2" creationId="{FD897A94-F5E0-BEB6-CCA0-33C596CD7691}"/>
          </ac:spMkLst>
        </pc:spChg>
        <pc:spChg chg="del">
          <ac:chgData name="Sidharth Ganapathi" userId="ac6df01f1eeede92" providerId="Windows Live" clId="Web-{2828EC9D-B83B-63EF-CF82-6991E2E834E7}" dt="2025-03-21T06:09:39.882" v="317"/>
          <ac:spMkLst>
            <pc:docMk/>
            <pc:sldMk cId="175097442" sldId="343"/>
            <ac:spMk id="3" creationId="{212F2F53-8E24-21B6-644F-12BDAE8B495C}"/>
          </ac:spMkLst>
        </pc:spChg>
        <pc:spChg chg="del">
          <ac:chgData name="Sidharth Ganapathi" userId="ac6df01f1eeede92" providerId="Windows Live" clId="Web-{2828EC9D-B83B-63EF-CF82-6991E2E834E7}" dt="2025-03-21T06:09:39.882" v="316"/>
          <ac:spMkLst>
            <pc:docMk/>
            <pc:sldMk cId="175097442" sldId="343"/>
            <ac:spMk id="4" creationId="{9E469684-AF70-9F30-16FE-0D6A16463B16}"/>
          </ac:spMkLst>
        </pc:spChg>
        <pc:picChg chg="add mod">
          <ac:chgData name="Sidharth Ganapathi" userId="ac6df01f1eeede92" providerId="Windows Live" clId="Web-{2828EC9D-B83B-63EF-CF82-6991E2E834E7}" dt="2025-03-21T06:09:48.851" v="321" actId="1076"/>
          <ac:picMkLst>
            <pc:docMk/>
            <pc:sldMk cId="175097442" sldId="343"/>
            <ac:picMk id="6" creationId="{AD215956-90B9-3643-3B0B-250CC5A05ABD}"/>
          </ac:picMkLst>
        </pc:picChg>
      </pc:sldChg>
      <pc:sldChg chg="addSp delSp modSp new">
        <pc:chgData name="Sidharth Ganapathi" userId="ac6df01f1eeede92" providerId="Windows Live" clId="Web-{2828EC9D-B83B-63EF-CF82-6991E2E834E7}" dt="2025-03-21T06:18:06.182" v="369" actId="14100"/>
        <pc:sldMkLst>
          <pc:docMk/>
          <pc:sldMk cId="2997414845" sldId="344"/>
        </pc:sldMkLst>
        <pc:spChg chg="del">
          <ac:chgData name="Sidharth Ganapathi" userId="ac6df01f1eeede92" providerId="Windows Live" clId="Web-{2828EC9D-B83B-63EF-CF82-6991E2E834E7}" dt="2025-03-21T06:13:50.196" v="341"/>
          <ac:spMkLst>
            <pc:docMk/>
            <pc:sldMk cId="2997414845" sldId="344"/>
            <ac:spMk id="2" creationId="{FB76A9A4-AAD8-CCFA-B784-5D06E18E304B}"/>
          </ac:spMkLst>
        </pc:spChg>
        <pc:spChg chg="del">
          <ac:chgData name="Sidharth Ganapathi" userId="ac6df01f1eeede92" providerId="Windows Live" clId="Web-{2828EC9D-B83B-63EF-CF82-6991E2E834E7}" dt="2025-03-21T06:13:50.196" v="340"/>
          <ac:spMkLst>
            <pc:docMk/>
            <pc:sldMk cId="2997414845" sldId="344"/>
            <ac:spMk id="3" creationId="{F350FD84-C7BC-DC09-0161-E4174AE78FC8}"/>
          </ac:spMkLst>
        </pc:spChg>
        <pc:spChg chg="del">
          <ac:chgData name="Sidharth Ganapathi" userId="ac6df01f1eeede92" providerId="Windows Live" clId="Web-{2828EC9D-B83B-63EF-CF82-6991E2E834E7}" dt="2025-03-21T06:13:50.196" v="339"/>
          <ac:spMkLst>
            <pc:docMk/>
            <pc:sldMk cId="2997414845" sldId="344"/>
            <ac:spMk id="4" creationId="{493EBB52-5EBE-1747-0896-CF29E47E6E33}"/>
          </ac:spMkLst>
        </pc:spChg>
        <pc:picChg chg="add mod">
          <ac:chgData name="Sidharth Ganapathi" userId="ac6df01f1eeede92" providerId="Windows Live" clId="Web-{2828EC9D-B83B-63EF-CF82-6991E2E834E7}" dt="2025-03-21T06:18:06.182" v="369" actId="14100"/>
          <ac:picMkLst>
            <pc:docMk/>
            <pc:sldMk cId="2997414845" sldId="344"/>
            <ac:picMk id="6" creationId="{75779C46-D637-87FA-3D73-6970EA5B3FE4}"/>
          </ac:picMkLst>
        </pc:picChg>
      </pc:sldChg>
    </pc:docChg>
  </pc:docChgLst>
  <pc:docChgLst>
    <pc:chgData name="Sidharth Ganapathi" userId="ac6df01f1eeede92" providerId="Windows Live" clId="Web-{89AE72B2-B8C9-9EEA-D38F-80BB5BE0B5C4}"/>
    <pc:docChg chg="delSld modSld">
      <pc:chgData name="Sidharth Ganapathi" userId="ac6df01f1eeede92" providerId="Windows Live" clId="Web-{89AE72B2-B8C9-9EEA-D38F-80BB5BE0B5C4}" dt="2025-03-20T20:24:52.770" v="13"/>
      <pc:docMkLst>
        <pc:docMk/>
      </pc:docMkLst>
      <pc:sldChg chg="modSp">
        <pc:chgData name="Sidharth Ganapathi" userId="ac6df01f1eeede92" providerId="Windows Live" clId="Web-{89AE72B2-B8C9-9EEA-D38F-80BB5BE0B5C4}" dt="2025-03-20T20:12:37.318" v="1" actId="20577"/>
        <pc:sldMkLst>
          <pc:docMk/>
          <pc:sldMk cId="4132634631" sldId="306"/>
        </pc:sldMkLst>
        <pc:spChg chg="mod">
          <ac:chgData name="Sidharth Ganapathi" userId="ac6df01f1eeede92" providerId="Windows Live" clId="Web-{89AE72B2-B8C9-9EEA-D38F-80BB5BE0B5C4}" dt="2025-03-20T20:12:37.318" v="1" actId="20577"/>
          <ac:spMkLst>
            <pc:docMk/>
            <pc:sldMk cId="4132634631" sldId="306"/>
            <ac:spMk id="5" creationId="{DFFF7AA9-7C16-A939-67C8-DF700FEF7D83}"/>
          </ac:spMkLst>
        </pc:spChg>
      </pc:sldChg>
      <pc:sldChg chg="modSp">
        <pc:chgData name="Sidharth Ganapathi" userId="ac6df01f1eeede92" providerId="Windows Live" clId="Web-{89AE72B2-B8C9-9EEA-D38F-80BB5BE0B5C4}" dt="2025-03-20T20:18:19.924" v="7" actId="14100"/>
        <pc:sldMkLst>
          <pc:docMk/>
          <pc:sldMk cId="438130794" sldId="327"/>
        </pc:sldMkLst>
        <pc:picChg chg="mod">
          <ac:chgData name="Sidharth Ganapathi" userId="ac6df01f1eeede92" providerId="Windows Live" clId="Web-{89AE72B2-B8C9-9EEA-D38F-80BB5BE0B5C4}" dt="2025-03-20T20:18:19.924" v="7" actId="14100"/>
          <ac:picMkLst>
            <pc:docMk/>
            <pc:sldMk cId="438130794" sldId="327"/>
            <ac:picMk id="6" creationId="{BFC83066-5D92-D939-F6FA-8334F81FF8B9}"/>
          </ac:picMkLst>
        </pc:picChg>
        <pc:picChg chg="mod ord modVis">
          <ac:chgData name="Sidharth Ganapathi" userId="ac6df01f1eeede92" providerId="Windows Live" clId="Web-{89AE72B2-B8C9-9EEA-D38F-80BB5BE0B5C4}" dt="2025-03-20T20:18:11.549" v="6"/>
          <ac:picMkLst>
            <pc:docMk/>
            <pc:sldMk cId="438130794" sldId="327"/>
            <ac:picMk id="7" creationId="{B75EE229-1B50-2C00-97A4-CCF4AE758918}"/>
          </ac:picMkLst>
        </pc:picChg>
      </pc:sldChg>
      <pc:sldChg chg="modSp">
        <pc:chgData name="Sidharth Ganapathi" userId="ac6df01f1eeede92" providerId="Windows Live" clId="Web-{89AE72B2-B8C9-9EEA-D38F-80BB5BE0B5C4}" dt="2025-03-20T20:18:55.722" v="12" actId="14100"/>
        <pc:sldMkLst>
          <pc:docMk/>
          <pc:sldMk cId="2860112123" sldId="329"/>
        </pc:sldMkLst>
        <pc:picChg chg="mod">
          <ac:chgData name="Sidharth Ganapathi" userId="ac6df01f1eeede92" providerId="Windows Live" clId="Web-{89AE72B2-B8C9-9EEA-D38F-80BB5BE0B5C4}" dt="2025-03-20T20:18:55.722" v="12" actId="14100"/>
          <ac:picMkLst>
            <pc:docMk/>
            <pc:sldMk cId="2860112123" sldId="329"/>
            <ac:picMk id="6" creationId="{E385E2C0-FF71-48B8-4E71-324D4F58AF18}"/>
          </ac:picMkLst>
        </pc:picChg>
      </pc:sldChg>
      <pc:sldChg chg="del">
        <pc:chgData name="Sidharth Ganapathi" userId="ac6df01f1eeede92" providerId="Windows Live" clId="Web-{89AE72B2-B8C9-9EEA-D38F-80BB5BE0B5C4}" dt="2025-03-20T20:24:52.770" v="13"/>
        <pc:sldMkLst>
          <pc:docMk/>
          <pc:sldMk cId="784028390" sldId="33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8/5/2025</a:t>
            </a:fld>
            <a:endParaRPr lang="en-US"/>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8/5/2025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610FBCDE-EE59-33A6-32CA-9F6279AA4357}"/>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xmlns=""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xmlns=""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xmlns=""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xmlns=""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xmlns=""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xmlns=""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xmlns=""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xmlns="" id="{767F6939-7B7E-F49F-8219-DC8CDAC85D5B}"/>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xmlns=""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xmlns=""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xmlns=""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9" name="Content Placeholder 12">
            <a:extLst>
              <a:ext uri="{FF2B5EF4-FFF2-40B4-BE49-F238E27FC236}">
                <a16:creationId xmlns:a16="http://schemas.microsoft.com/office/drawing/2014/main" xmlns=""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a:p>
        </p:txBody>
      </p:sp>
      <p:sp>
        <p:nvSpPr>
          <p:cNvPr id="124" name="Title 123">
            <a:extLst>
              <a:ext uri="{FF2B5EF4-FFF2-40B4-BE49-F238E27FC236}">
                <a16:creationId xmlns:a16="http://schemas.microsoft.com/office/drawing/2014/main" xmlns=""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23" name="Text Placeholder 122">
            <a:extLst>
              <a:ext uri="{FF2B5EF4-FFF2-40B4-BE49-F238E27FC236}">
                <a16:creationId xmlns:a16="http://schemas.microsoft.com/office/drawing/2014/main" xmlns=""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48" name="Text Placeholder 47">
            <a:extLst>
              <a:ext uri="{FF2B5EF4-FFF2-40B4-BE49-F238E27FC236}">
                <a16:creationId xmlns:a16="http://schemas.microsoft.com/office/drawing/2014/main" xmlns=""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62" name="Text Placeholder 61">
            <a:extLst>
              <a:ext uri="{FF2B5EF4-FFF2-40B4-BE49-F238E27FC236}">
                <a16:creationId xmlns:a16="http://schemas.microsoft.com/office/drawing/2014/main" xmlns=""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sp>
        <p:nvSpPr>
          <p:cNvPr id="93" name="Text Placeholder 92">
            <a:extLst>
              <a:ext uri="{FF2B5EF4-FFF2-40B4-BE49-F238E27FC236}">
                <a16:creationId xmlns:a16="http://schemas.microsoft.com/office/drawing/2014/main" xmlns=""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pic>
        <p:nvPicPr>
          <p:cNvPr id="120" name="Graphic 119">
            <a:extLst>
              <a:ext uri="{FF2B5EF4-FFF2-40B4-BE49-F238E27FC236}">
                <a16:creationId xmlns:a16="http://schemas.microsoft.com/office/drawing/2014/main" xmlns="" id="{9C01A786-0C1A-6C4A-1466-1AE233D142AE}"/>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xmlns=""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xmlns=""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xmlns=""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xmlns=""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xmlns=""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xmlns=""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xmlns=""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xmlns=""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xmlns=""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610FBCDE-EE59-33A6-32CA-9F6279AA4357}"/>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xmlns=""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xmlns=""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xmlns=""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xmlns=""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xmlns=""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0" name="Text Placeholder 9">
            <a:extLst>
              <a:ext uri="{FF2B5EF4-FFF2-40B4-BE49-F238E27FC236}">
                <a16:creationId xmlns:a16="http://schemas.microsoft.com/office/drawing/2014/main" xmlns=""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xmlns=""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xmlns="" id="{9381EED1-F8B1-76DD-2AF9-959C65437FF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xmlns=""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xmlns=""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4" name="Content Placeholder 12">
            <a:extLst>
              <a:ext uri="{FF2B5EF4-FFF2-40B4-BE49-F238E27FC236}">
                <a16:creationId xmlns:a16="http://schemas.microsoft.com/office/drawing/2014/main" xmlns=""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xmlns=""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xmlns="" id="{4BFC5468-5E1B-2FE4-DA95-D0CCC383D3E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xmlns=""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xmlns=""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xmlns=""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xmlns=""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a:p>
        </p:txBody>
      </p:sp>
      <p:sp>
        <p:nvSpPr>
          <p:cNvPr id="2" name="Title 1">
            <a:extLst>
              <a:ext uri="{FF2B5EF4-FFF2-40B4-BE49-F238E27FC236}">
                <a16:creationId xmlns:a16="http://schemas.microsoft.com/office/drawing/2014/main" xmlns=""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xmlns=""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xmlns=""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xmlns="" id="{08CD9875-E4AF-D7EA-9F8B-D27F2C3104AA}"/>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xmlns=""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xmlns="" id="{E256415C-5388-7D35-1C15-8DA4ACDCA1F4}"/>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xmlns=""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xmlns=""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xmlns="" id="{33105707-8D59-D00C-596A-380479D0E0DE}"/>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xmlns=""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xmlns="" id="{0A310F08-0B34-7E1C-7605-4F81502355F6}"/>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xmlns=""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xmlns=""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xmlns=""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xmlns=""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xmlns=""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xmlns=""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xmlns=""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xmlns=""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xmlns=""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a:t>Click to edit Master text styles</a:t>
            </a:r>
          </a:p>
        </p:txBody>
      </p:sp>
      <p:sp>
        <p:nvSpPr>
          <p:cNvPr id="9" name="Content Placeholder 12">
            <a:extLst>
              <a:ext uri="{FF2B5EF4-FFF2-40B4-BE49-F238E27FC236}">
                <a16:creationId xmlns:a16="http://schemas.microsoft.com/office/drawing/2014/main" xmlns=""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xmlns=""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xmlns=""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xmlns=""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a:t>Click to edit Master title style</a:t>
            </a:r>
          </a:p>
        </p:txBody>
      </p:sp>
      <p:sp>
        <p:nvSpPr>
          <p:cNvPr id="14" name="Picture Placeholder 15">
            <a:extLst>
              <a:ext uri="{FF2B5EF4-FFF2-40B4-BE49-F238E27FC236}">
                <a16:creationId xmlns:a16="http://schemas.microsoft.com/office/drawing/2014/main" xmlns=""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
        <p:nvSpPr>
          <p:cNvPr id="16" name="Content Placeholder 12">
            <a:extLst>
              <a:ext uri="{FF2B5EF4-FFF2-40B4-BE49-F238E27FC236}">
                <a16:creationId xmlns:a16="http://schemas.microsoft.com/office/drawing/2014/main" xmlns=""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xmlns=""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xmlns=""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xmlns=""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xmlns=""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xmlns=""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xmlns=""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xmlns=""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xmlns=""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xmlns=""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xmlns=""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xmlns=""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xmlns=""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xmlns=""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xmlns=""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xmlns=""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xmlns=""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xmlns=""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pic>
        <p:nvPicPr>
          <p:cNvPr id="5" name="Graphic 4">
            <a:extLst>
              <a:ext uri="{FF2B5EF4-FFF2-40B4-BE49-F238E27FC236}">
                <a16:creationId xmlns:a16="http://schemas.microsoft.com/office/drawing/2014/main" xmlns=""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xmlns=""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a:t>FOOTER TITLE</a:t>
            </a:r>
          </a:p>
        </p:txBody>
      </p:sp>
      <p:sp>
        <p:nvSpPr>
          <p:cNvPr id="4" name="Slide Number Placeholder 3">
            <a:extLst>
              <a:ext uri="{FF2B5EF4-FFF2-40B4-BE49-F238E27FC236}">
                <a16:creationId xmlns:a16="http://schemas.microsoft.com/office/drawing/2014/main" xmlns=""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6F917E-922A-1054-6306-D37C378F1165}"/>
              </a:ext>
            </a:extLst>
          </p:cNvPr>
          <p:cNvSpPr>
            <a:spLocks noGrp="1"/>
          </p:cNvSpPr>
          <p:nvPr>
            <p:ph type="title"/>
          </p:nvPr>
        </p:nvSpPr>
        <p:spPr>
          <a:xfrm>
            <a:off x="841248" y="841248"/>
            <a:ext cx="10479024" cy="557784"/>
          </a:xfrm>
        </p:spPr>
        <p:txBody>
          <a:bodyPr/>
          <a:lstStyle/>
          <a:p>
            <a:r>
              <a:rPr lang="en-US" dirty="0" smtClean="0">
                <a:solidFill>
                  <a:schemeClr val="bg1"/>
                </a:solidFill>
                <a:latin typeface="Times New Roman"/>
                <a:cs typeface="Times New Roman"/>
              </a:rPr>
              <a:t>                                           PROJECT</a:t>
            </a:r>
            <a:r>
              <a:rPr lang="en-US" dirty="0">
                <a:latin typeface="Times New Roman"/>
                <a:cs typeface="Times New Roman"/>
              </a:rPr>
              <a:t/>
            </a:r>
            <a:br>
              <a:rPr lang="en-US" dirty="0">
                <a:latin typeface="Times New Roman"/>
                <a:cs typeface="Times New Roman"/>
              </a:rPr>
            </a:br>
            <a:endParaRPr lang="en-US" dirty="0">
              <a:latin typeface="Times New Roman"/>
              <a:cs typeface="Times New Roman"/>
            </a:endParaRPr>
          </a:p>
        </p:txBody>
      </p:sp>
      <p:sp>
        <p:nvSpPr>
          <p:cNvPr id="3" name="Text Placeholder 2">
            <a:extLst>
              <a:ext uri="{FF2B5EF4-FFF2-40B4-BE49-F238E27FC236}">
                <a16:creationId xmlns:a16="http://schemas.microsoft.com/office/drawing/2014/main" xmlns="" id="{1C3D50B0-02F8-A1E6-8A67-C0B7034A4743}"/>
              </a:ext>
            </a:extLst>
          </p:cNvPr>
          <p:cNvSpPr>
            <a:spLocks noGrp="1"/>
          </p:cNvSpPr>
          <p:nvPr>
            <p:ph type="body" sz="quarter" idx="10"/>
          </p:nvPr>
        </p:nvSpPr>
        <p:spPr>
          <a:xfrm>
            <a:off x="851495" y="2246602"/>
            <a:ext cx="10468777" cy="2664287"/>
          </a:xfrm>
        </p:spPr>
        <p:txBody>
          <a:bodyPr vert="horz" lIns="0" tIns="0" rIns="0" bIns="0" rtlCol="0" anchor="t">
            <a:noAutofit/>
          </a:bodyPr>
          <a:lstStyle/>
          <a:p>
            <a:pPr>
              <a:lnSpc>
                <a:spcPct val="100000"/>
              </a:lnSpc>
            </a:pPr>
            <a:r>
              <a:rPr lang="en-US" sz="4800" dirty="0">
                <a:latin typeface="Times New Roman"/>
                <a:ea typeface="+mn-lt"/>
                <a:cs typeface="+mn-lt"/>
              </a:rPr>
              <a:t>HILOANPREDICT: OPTIMIZED ENSEMBLE FRAMEWORK FOR INTELLIGENT LOAN ASSESSMENT</a:t>
            </a:r>
            <a:r>
              <a:rPr lang="en-US" sz="4800" dirty="0">
                <a:latin typeface="Times New Roman"/>
                <a:cs typeface="Times New Roman"/>
              </a:rPr>
              <a:t> </a:t>
            </a:r>
            <a:endParaRPr lang="en-US" dirty="0">
              <a:latin typeface="Times New Roman"/>
              <a:cs typeface="Times New Roman"/>
            </a:endParaRPr>
          </a:p>
          <a:p>
            <a:pPr algn="ctr">
              <a:lnSpc>
                <a:spcPct val="100000"/>
              </a:lnSpc>
            </a:pPr>
            <a:endParaRPr lang="en-US" sz="4800" dirty="0">
              <a:latin typeface="Times New Roman"/>
              <a:cs typeface="Times New Roman"/>
            </a:endParaRPr>
          </a:p>
        </p:txBody>
      </p:sp>
    </p:spTree>
    <p:extLst>
      <p:ext uri="{BB962C8B-B14F-4D97-AF65-F5344CB8AC3E}">
        <p14:creationId xmlns:p14="http://schemas.microsoft.com/office/powerpoint/2010/main" val="15169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10</a:t>
            </a:fld>
            <a:endParaRPr lang="en-US"/>
          </a:p>
        </p:txBody>
      </p:sp>
      <p:sp>
        <p:nvSpPr>
          <p:cNvPr id="3" name="TextBox 2">
            <a:extLst>
              <a:ext uri="{FF2B5EF4-FFF2-40B4-BE49-F238E27FC236}">
                <a16:creationId xmlns:a16="http://schemas.microsoft.com/office/drawing/2014/main" xmlns="" id="{E15CDF58-E7E1-6B2D-7AD7-63F462C827A3}"/>
              </a:ext>
            </a:extLst>
          </p:cNvPr>
          <p:cNvSpPr txBox="1"/>
          <p:nvPr/>
        </p:nvSpPr>
        <p:spPr>
          <a:xfrm>
            <a:off x="369259" y="589967"/>
            <a:ext cx="92114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Times New Roman"/>
                <a:ea typeface="+mn-lt"/>
                <a:cs typeface="+mn-lt"/>
              </a:rPr>
              <a:t>DATASETS </a:t>
            </a:r>
            <a:endParaRPr lang="en-US" sz="3600" b="1" dirty="0">
              <a:latin typeface="Times New Roman"/>
            </a:endParaRPr>
          </a:p>
        </p:txBody>
      </p:sp>
      <p:pic>
        <p:nvPicPr>
          <p:cNvPr id="2" name="Picture 1" descr="A screenshot of a spreadsheet&#10;&#10;AI-generated content may be incorrect.">
            <a:extLst>
              <a:ext uri="{FF2B5EF4-FFF2-40B4-BE49-F238E27FC236}">
                <a16:creationId xmlns:a16="http://schemas.microsoft.com/office/drawing/2014/main" xmlns="" id="{438377CD-F71D-BF67-5F45-00499F1B11F2}"/>
              </a:ext>
            </a:extLst>
          </p:cNvPr>
          <p:cNvPicPr>
            <a:picLocks noChangeAspect="1"/>
          </p:cNvPicPr>
          <p:nvPr/>
        </p:nvPicPr>
        <p:blipFill>
          <a:blip r:embed="rId2"/>
          <a:stretch>
            <a:fillRect/>
          </a:stretch>
        </p:blipFill>
        <p:spPr>
          <a:xfrm>
            <a:off x="5892808" y="1049215"/>
            <a:ext cx="5437539" cy="4759569"/>
          </a:xfrm>
          <a:prstGeom prst="rect">
            <a:avLst/>
          </a:prstGeom>
        </p:spPr>
      </p:pic>
      <p:sp>
        <p:nvSpPr>
          <p:cNvPr id="5" name="TextBox 4">
            <a:extLst>
              <a:ext uri="{FF2B5EF4-FFF2-40B4-BE49-F238E27FC236}">
                <a16:creationId xmlns:a16="http://schemas.microsoft.com/office/drawing/2014/main" xmlns="" id="{33BB55CA-D86F-3CE7-3927-57F6E9CCA423}"/>
              </a:ext>
            </a:extLst>
          </p:cNvPr>
          <p:cNvSpPr txBox="1"/>
          <p:nvPr/>
        </p:nvSpPr>
        <p:spPr>
          <a:xfrm>
            <a:off x="907682" y="1712548"/>
            <a:ext cx="427633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100" b="1">
                <a:latin typeface="Times New Roman"/>
                <a:ea typeface="+mn-lt"/>
                <a:cs typeface="+mn-lt"/>
              </a:rPr>
              <a:t>Dataset Overview:</a:t>
            </a:r>
            <a:endParaRPr lang="en-US" sz="2100">
              <a:latin typeface="Times New Roman"/>
              <a:cs typeface="Times New Roman"/>
            </a:endParaRPr>
          </a:p>
          <a:p>
            <a:pPr algn="just"/>
            <a:r>
              <a:rPr lang="en-US" sz="2100">
                <a:latin typeface="Times New Roman"/>
                <a:ea typeface="+mn-lt"/>
                <a:cs typeface="+mn-lt"/>
              </a:rPr>
              <a:t> • Source: Kaggle Loan Approval Prediction Dataset</a:t>
            </a:r>
          </a:p>
          <a:p>
            <a:pPr algn="just"/>
            <a:r>
              <a:rPr lang="en-US" sz="2100">
                <a:latin typeface="Times New Roman"/>
                <a:ea typeface="+mn-lt"/>
                <a:cs typeface="+mn-lt"/>
              </a:rPr>
              <a:t> • Size: Contains multiple thousand records, offering a substantial amount of data for training and validation. </a:t>
            </a:r>
          </a:p>
          <a:p>
            <a:pPr algn="just"/>
            <a:r>
              <a:rPr lang="en-US" sz="2100">
                <a:latin typeface="Times New Roman"/>
                <a:ea typeface="+mn-lt"/>
                <a:cs typeface="+mn-lt"/>
              </a:rPr>
              <a:t>• Format: The dataset is provided as a CSV file containing 11 feature columns and 1 target variable. </a:t>
            </a:r>
          </a:p>
          <a:p>
            <a:r>
              <a:rPr lang="en-US" sz="2100">
                <a:latin typeface="Times New Roman"/>
                <a:ea typeface="+mn-lt"/>
                <a:cs typeface="+mn-lt"/>
              </a:rPr>
              <a:t>• Target Variable: </a:t>
            </a:r>
            <a:r>
              <a:rPr lang="en-US" sz="2100" err="1">
                <a:latin typeface="Times New Roman"/>
                <a:ea typeface="+mn-lt"/>
                <a:cs typeface="+mn-lt"/>
              </a:rPr>
              <a:t>loan_status</a:t>
            </a:r>
            <a:r>
              <a:rPr lang="en-US" sz="2100">
                <a:latin typeface="Times New Roman"/>
                <a:ea typeface="+mn-lt"/>
                <a:cs typeface="+mn-lt"/>
              </a:rPr>
              <a:t>               (binary classification: approved = 1, not approved = 0). </a:t>
            </a:r>
            <a:endParaRPr lang="en-US" sz="2100">
              <a:latin typeface="Times New Roman"/>
              <a:cs typeface="Times New Roman"/>
            </a:endParaRPr>
          </a:p>
        </p:txBody>
      </p:sp>
    </p:spTree>
    <p:extLst>
      <p:ext uri="{BB962C8B-B14F-4D97-AF65-F5344CB8AC3E}">
        <p14:creationId xmlns:p14="http://schemas.microsoft.com/office/powerpoint/2010/main" val="155029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4EB259B9-7BA4-49D0-5C67-7629049ABB4C}"/>
              </a:ext>
            </a:extLst>
          </p:cNvPr>
          <p:cNvSpPr>
            <a:spLocks noGrp="1"/>
          </p:cNvSpPr>
          <p:nvPr>
            <p:ph type="sldNum" sz="quarter" idx="11"/>
          </p:nvPr>
        </p:nvSpPr>
        <p:spPr/>
        <p:txBody>
          <a:bodyPr/>
          <a:lstStyle/>
          <a:p>
            <a:fld id="{B67B645E-C5E5-4727-B977-D372A0AA71D9}" type="slidenum">
              <a:rPr lang="en-US" smtClean="0"/>
              <a:pPr/>
              <a:t>11</a:t>
            </a:fld>
            <a:endParaRPr lang="en-US"/>
          </a:p>
        </p:txBody>
      </p:sp>
      <p:pic>
        <p:nvPicPr>
          <p:cNvPr id="8" name="Picture 7" descr="A screenshot of a computer program&#10;&#10;AI-generated content may be incorrect.">
            <a:extLst>
              <a:ext uri="{FF2B5EF4-FFF2-40B4-BE49-F238E27FC236}">
                <a16:creationId xmlns:a16="http://schemas.microsoft.com/office/drawing/2014/main" xmlns="" id="{F378EE9B-0C78-A5A0-1478-FB3A8FA5DBB4}"/>
              </a:ext>
            </a:extLst>
          </p:cNvPr>
          <p:cNvPicPr>
            <a:picLocks noChangeAspect="1"/>
          </p:cNvPicPr>
          <p:nvPr/>
        </p:nvPicPr>
        <p:blipFill>
          <a:blip r:embed="rId2"/>
          <a:stretch>
            <a:fillRect/>
          </a:stretch>
        </p:blipFill>
        <p:spPr>
          <a:xfrm>
            <a:off x="1404938" y="975256"/>
            <a:ext cx="8471959" cy="5722407"/>
          </a:xfrm>
          <a:prstGeom prst="rect">
            <a:avLst/>
          </a:prstGeom>
        </p:spPr>
      </p:pic>
      <p:sp>
        <p:nvSpPr>
          <p:cNvPr id="2" name="TextBox 1">
            <a:extLst>
              <a:ext uri="{FF2B5EF4-FFF2-40B4-BE49-F238E27FC236}">
                <a16:creationId xmlns:a16="http://schemas.microsoft.com/office/drawing/2014/main" xmlns="" id="{B3633123-679C-E6BB-D128-A15D20B6B312}"/>
              </a:ext>
            </a:extLst>
          </p:cNvPr>
          <p:cNvSpPr txBox="1"/>
          <p:nvPr/>
        </p:nvSpPr>
        <p:spPr>
          <a:xfrm>
            <a:off x="722446" y="403225"/>
            <a:ext cx="60819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Import Package</a:t>
            </a:r>
          </a:p>
        </p:txBody>
      </p:sp>
    </p:spTree>
    <p:extLst>
      <p:ext uri="{BB962C8B-B14F-4D97-AF65-F5344CB8AC3E}">
        <p14:creationId xmlns:p14="http://schemas.microsoft.com/office/powerpoint/2010/main" val="217950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A3166259-59D3-E4BF-6886-A479937E5F5F}"/>
              </a:ext>
            </a:extLst>
          </p:cNvPr>
          <p:cNvSpPr>
            <a:spLocks noGrp="1"/>
          </p:cNvSpPr>
          <p:nvPr>
            <p:ph type="sldNum" sz="quarter" idx="11"/>
          </p:nvPr>
        </p:nvSpPr>
        <p:spPr/>
        <p:txBody>
          <a:bodyPr/>
          <a:lstStyle/>
          <a:p>
            <a:fld id="{B67B645E-C5E5-4727-B977-D372A0AA71D9}" type="slidenum">
              <a:rPr lang="en-US" smtClean="0"/>
              <a:pPr/>
              <a:t>12</a:t>
            </a:fld>
            <a:endParaRPr lang="en-US"/>
          </a:p>
        </p:txBody>
      </p:sp>
      <p:pic>
        <p:nvPicPr>
          <p:cNvPr id="6" name="Picture 5" descr="A screenshot of a computer program&#10;&#10;AI-generated content may be incorrect.">
            <a:extLst>
              <a:ext uri="{FF2B5EF4-FFF2-40B4-BE49-F238E27FC236}">
                <a16:creationId xmlns:a16="http://schemas.microsoft.com/office/drawing/2014/main" xmlns="" id="{B72A98C4-FDE7-B8BD-6687-3D5405BEEF00}"/>
              </a:ext>
            </a:extLst>
          </p:cNvPr>
          <p:cNvPicPr>
            <a:picLocks noChangeAspect="1"/>
          </p:cNvPicPr>
          <p:nvPr/>
        </p:nvPicPr>
        <p:blipFill>
          <a:blip r:embed="rId2"/>
          <a:stretch>
            <a:fillRect/>
          </a:stretch>
        </p:blipFill>
        <p:spPr>
          <a:xfrm>
            <a:off x="819291" y="640508"/>
            <a:ext cx="5743575" cy="283845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xmlns="" id="{F6242A8D-0025-32DB-F3CD-DFF21A36AAAA}"/>
              </a:ext>
            </a:extLst>
          </p:cNvPr>
          <p:cNvPicPr>
            <a:picLocks noChangeAspect="1"/>
          </p:cNvPicPr>
          <p:nvPr/>
        </p:nvPicPr>
        <p:blipFill>
          <a:blip r:embed="rId3"/>
          <a:stretch>
            <a:fillRect/>
          </a:stretch>
        </p:blipFill>
        <p:spPr>
          <a:xfrm>
            <a:off x="4949525" y="3775074"/>
            <a:ext cx="6380464" cy="2205847"/>
          </a:xfrm>
          <a:prstGeom prst="rect">
            <a:avLst/>
          </a:prstGeom>
        </p:spPr>
      </p:pic>
      <p:sp>
        <p:nvSpPr>
          <p:cNvPr id="2" name="TextBox 1">
            <a:extLst>
              <a:ext uri="{FF2B5EF4-FFF2-40B4-BE49-F238E27FC236}">
                <a16:creationId xmlns:a16="http://schemas.microsoft.com/office/drawing/2014/main" xmlns="" id="{1AA9AFC1-F9D7-375F-E792-38514D4D685E}"/>
              </a:ext>
            </a:extLst>
          </p:cNvPr>
          <p:cNvSpPr txBox="1"/>
          <p:nvPr/>
        </p:nvSpPr>
        <p:spPr>
          <a:xfrm>
            <a:off x="7174069" y="1360888"/>
            <a:ext cx="35282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Load csv file</a:t>
            </a:r>
            <a:endParaRPr lang="en-US" dirty="0"/>
          </a:p>
        </p:txBody>
      </p:sp>
      <p:sp>
        <p:nvSpPr>
          <p:cNvPr id="3" name="TextBox 2">
            <a:extLst>
              <a:ext uri="{FF2B5EF4-FFF2-40B4-BE49-F238E27FC236}">
                <a16:creationId xmlns:a16="http://schemas.microsoft.com/office/drawing/2014/main" xmlns="" id="{C7660993-4C38-5DD2-7A0F-25A88B9552D5}"/>
              </a:ext>
            </a:extLst>
          </p:cNvPr>
          <p:cNvSpPr txBox="1"/>
          <p:nvPr/>
        </p:nvSpPr>
        <p:spPr>
          <a:xfrm>
            <a:off x="873657" y="3981860"/>
            <a:ext cx="37970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ea typeface="+mn-lt"/>
                <a:cs typeface="+mn-lt"/>
              </a:rPr>
              <a:t>Exploratory Data Analysis</a:t>
            </a:r>
            <a:endParaRPr lang="en-US" sz="2400" b="1" dirty="0">
              <a:latin typeface="Times New Roman"/>
            </a:endParaRPr>
          </a:p>
        </p:txBody>
      </p:sp>
    </p:spTree>
    <p:extLst>
      <p:ext uri="{BB962C8B-B14F-4D97-AF65-F5344CB8AC3E}">
        <p14:creationId xmlns:p14="http://schemas.microsoft.com/office/powerpoint/2010/main" val="217620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065F851-219D-F99B-29BE-2A18C63F2A18}"/>
              </a:ext>
            </a:extLst>
          </p:cNvPr>
          <p:cNvSpPr>
            <a:spLocks noGrp="1"/>
          </p:cNvSpPr>
          <p:nvPr>
            <p:ph type="sldNum" sz="quarter" idx="11"/>
          </p:nvPr>
        </p:nvSpPr>
        <p:spPr/>
        <p:txBody>
          <a:bodyPr/>
          <a:lstStyle/>
          <a:p>
            <a:fld id="{B67B645E-C5E5-4727-B977-D372A0AA71D9}" type="slidenum">
              <a:rPr lang="en-US" smtClean="0"/>
              <a:pPr/>
              <a:t>13</a:t>
            </a:fld>
            <a:endParaRPr lang="en-US"/>
          </a:p>
        </p:txBody>
      </p:sp>
      <p:pic>
        <p:nvPicPr>
          <p:cNvPr id="7" name="Picture 6" descr="A screen shot of a computer code&#10;&#10;AI-generated content may be incorrect.">
            <a:extLst>
              <a:ext uri="{FF2B5EF4-FFF2-40B4-BE49-F238E27FC236}">
                <a16:creationId xmlns:a16="http://schemas.microsoft.com/office/drawing/2014/main" xmlns="" id="{16B3B336-CE07-5BE3-E419-A5E936DA3971}"/>
              </a:ext>
            </a:extLst>
          </p:cNvPr>
          <p:cNvPicPr>
            <a:picLocks noChangeAspect="1"/>
          </p:cNvPicPr>
          <p:nvPr/>
        </p:nvPicPr>
        <p:blipFill>
          <a:blip r:embed="rId2"/>
          <a:stretch>
            <a:fillRect/>
          </a:stretch>
        </p:blipFill>
        <p:spPr>
          <a:xfrm>
            <a:off x="1221542" y="1713415"/>
            <a:ext cx="8543925" cy="2552700"/>
          </a:xfrm>
          <a:prstGeom prst="rect">
            <a:avLst/>
          </a:prstGeom>
        </p:spPr>
      </p:pic>
    </p:spTree>
    <p:extLst>
      <p:ext uri="{BB962C8B-B14F-4D97-AF65-F5344CB8AC3E}">
        <p14:creationId xmlns:p14="http://schemas.microsoft.com/office/powerpoint/2010/main" val="95332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28BCAAAC-74A7-65E8-B2F4-108A12DC29AD}"/>
              </a:ext>
            </a:extLst>
          </p:cNvPr>
          <p:cNvSpPr>
            <a:spLocks noGrp="1"/>
          </p:cNvSpPr>
          <p:nvPr>
            <p:ph type="sldNum" sz="quarter" idx="11"/>
          </p:nvPr>
        </p:nvSpPr>
        <p:spPr/>
        <p:txBody>
          <a:bodyPr/>
          <a:lstStyle/>
          <a:p>
            <a:fld id="{B67B645E-C5E5-4727-B977-D372A0AA71D9}" type="slidenum">
              <a:rPr lang="en-US" smtClean="0"/>
              <a:pPr/>
              <a:t>14</a:t>
            </a:fld>
            <a:endParaRPr lang="en-US"/>
          </a:p>
        </p:txBody>
      </p:sp>
      <p:pic>
        <p:nvPicPr>
          <p:cNvPr id="6" name="Picture 5" descr="A graph of a graph with a red and blue bar&#10;&#10;AI-generated content may be incorrect.">
            <a:extLst>
              <a:ext uri="{FF2B5EF4-FFF2-40B4-BE49-F238E27FC236}">
                <a16:creationId xmlns:a16="http://schemas.microsoft.com/office/drawing/2014/main" xmlns="" id="{ADBF2238-7529-B42E-AC61-9FB35F411719}"/>
              </a:ext>
            </a:extLst>
          </p:cNvPr>
          <p:cNvPicPr>
            <a:picLocks noChangeAspect="1"/>
          </p:cNvPicPr>
          <p:nvPr/>
        </p:nvPicPr>
        <p:blipFill>
          <a:blip r:embed="rId2"/>
          <a:stretch>
            <a:fillRect/>
          </a:stretch>
        </p:blipFill>
        <p:spPr>
          <a:xfrm>
            <a:off x="2811992" y="3128963"/>
            <a:ext cx="5573184" cy="3415242"/>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xmlns="" id="{E1304725-916D-F15B-BA36-0572CE131343}"/>
              </a:ext>
            </a:extLst>
          </p:cNvPr>
          <p:cNvPicPr>
            <a:picLocks noChangeAspect="1"/>
          </p:cNvPicPr>
          <p:nvPr/>
        </p:nvPicPr>
        <p:blipFill>
          <a:blip r:embed="rId3"/>
          <a:stretch>
            <a:fillRect/>
          </a:stretch>
        </p:blipFill>
        <p:spPr>
          <a:xfrm>
            <a:off x="1519832" y="784646"/>
            <a:ext cx="9010650" cy="1971675"/>
          </a:xfrm>
          <a:prstGeom prst="rect">
            <a:avLst/>
          </a:prstGeom>
        </p:spPr>
      </p:pic>
    </p:spTree>
    <p:extLst>
      <p:ext uri="{BB962C8B-B14F-4D97-AF65-F5344CB8AC3E}">
        <p14:creationId xmlns:p14="http://schemas.microsoft.com/office/powerpoint/2010/main" val="223312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5566580-CE92-A8FC-F89C-FA19CB4186A1}"/>
              </a:ext>
            </a:extLst>
          </p:cNvPr>
          <p:cNvSpPr>
            <a:spLocks noGrp="1"/>
          </p:cNvSpPr>
          <p:nvPr>
            <p:ph type="sldNum" sz="quarter" idx="11"/>
          </p:nvPr>
        </p:nvSpPr>
        <p:spPr/>
        <p:txBody>
          <a:bodyPr/>
          <a:lstStyle/>
          <a:p>
            <a:fld id="{B67B645E-C5E5-4727-B977-D372A0AA71D9}" type="slidenum">
              <a:rPr lang="en-US" smtClean="0"/>
              <a:pPr/>
              <a:t>15</a:t>
            </a:fld>
            <a:endParaRPr lang="en-US"/>
          </a:p>
        </p:txBody>
      </p:sp>
      <p:pic>
        <p:nvPicPr>
          <p:cNvPr id="6" name="Picture 5" descr="A screen shot of a computer&#10;&#10;AI-generated content may be incorrect.">
            <a:extLst>
              <a:ext uri="{FF2B5EF4-FFF2-40B4-BE49-F238E27FC236}">
                <a16:creationId xmlns:a16="http://schemas.microsoft.com/office/drawing/2014/main" xmlns="" id="{ACA59AF0-DA8C-2BCF-A87A-BA066ABA9740}"/>
              </a:ext>
            </a:extLst>
          </p:cNvPr>
          <p:cNvPicPr>
            <a:picLocks noChangeAspect="1"/>
          </p:cNvPicPr>
          <p:nvPr/>
        </p:nvPicPr>
        <p:blipFill>
          <a:blip r:embed="rId2"/>
          <a:stretch>
            <a:fillRect/>
          </a:stretch>
        </p:blipFill>
        <p:spPr>
          <a:xfrm>
            <a:off x="810576" y="525551"/>
            <a:ext cx="8361826" cy="1666875"/>
          </a:xfrm>
          <a:prstGeom prst="rect">
            <a:avLst/>
          </a:prstGeom>
        </p:spPr>
      </p:pic>
      <p:pic>
        <p:nvPicPr>
          <p:cNvPr id="8" name="Picture 7" descr="A screen shot of a computer code&#10;&#10;AI-generated content may be incorrect.">
            <a:extLst>
              <a:ext uri="{FF2B5EF4-FFF2-40B4-BE49-F238E27FC236}">
                <a16:creationId xmlns:a16="http://schemas.microsoft.com/office/drawing/2014/main" xmlns="" id="{A49FE330-EDE2-764D-EA9E-6A7D27247750}"/>
              </a:ext>
            </a:extLst>
          </p:cNvPr>
          <p:cNvPicPr>
            <a:picLocks noChangeAspect="1"/>
          </p:cNvPicPr>
          <p:nvPr/>
        </p:nvPicPr>
        <p:blipFill>
          <a:blip r:embed="rId3"/>
          <a:stretch>
            <a:fillRect/>
          </a:stretch>
        </p:blipFill>
        <p:spPr>
          <a:xfrm>
            <a:off x="810576" y="3396332"/>
            <a:ext cx="9767531" cy="2981325"/>
          </a:xfrm>
          <a:prstGeom prst="rect">
            <a:avLst/>
          </a:prstGeom>
        </p:spPr>
      </p:pic>
      <p:sp>
        <p:nvSpPr>
          <p:cNvPr id="2" name="TextBox 1">
            <a:extLst>
              <a:ext uri="{FF2B5EF4-FFF2-40B4-BE49-F238E27FC236}">
                <a16:creationId xmlns:a16="http://schemas.microsoft.com/office/drawing/2014/main" xmlns="" id="{92A169C1-1ABD-7D92-056C-75D82354C086}"/>
              </a:ext>
            </a:extLst>
          </p:cNvPr>
          <p:cNvSpPr txBox="1"/>
          <p:nvPr/>
        </p:nvSpPr>
        <p:spPr>
          <a:xfrm>
            <a:off x="873656" y="2503363"/>
            <a:ext cx="50739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Histogram Diagram </a:t>
            </a:r>
          </a:p>
        </p:txBody>
      </p:sp>
    </p:spTree>
    <p:extLst>
      <p:ext uri="{BB962C8B-B14F-4D97-AF65-F5344CB8AC3E}">
        <p14:creationId xmlns:p14="http://schemas.microsoft.com/office/powerpoint/2010/main" val="1171842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4879C35-64F8-6F92-CDA9-766F4D344B6D}"/>
              </a:ext>
            </a:extLst>
          </p:cNvPr>
          <p:cNvSpPr>
            <a:spLocks noGrp="1"/>
          </p:cNvSpPr>
          <p:nvPr>
            <p:ph type="sldNum" sz="quarter" idx="11"/>
          </p:nvPr>
        </p:nvSpPr>
        <p:spPr/>
        <p:txBody>
          <a:bodyPr/>
          <a:lstStyle/>
          <a:p>
            <a:fld id="{B67B645E-C5E5-4727-B977-D372A0AA71D9}" type="slidenum">
              <a:rPr lang="en-US" smtClean="0"/>
              <a:pPr/>
              <a:t>16</a:t>
            </a:fld>
            <a:endParaRPr lang="en-US"/>
          </a:p>
        </p:txBody>
      </p:sp>
      <p:pic>
        <p:nvPicPr>
          <p:cNvPr id="6" name="Picture 5" descr="A group of blue and orange graphs&#10;&#10;AI-generated content may be incorrect.">
            <a:extLst>
              <a:ext uri="{FF2B5EF4-FFF2-40B4-BE49-F238E27FC236}">
                <a16:creationId xmlns:a16="http://schemas.microsoft.com/office/drawing/2014/main" xmlns="" id="{9DBC1500-D2B6-AEA9-67C9-62C241172C56}"/>
              </a:ext>
            </a:extLst>
          </p:cNvPr>
          <p:cNvPicPr>
            <a:picLocks noChangeAspect="1"/>
          </p:cNvPicPr>
          <p:nvPr/>
        </p:nvPicPr>
        <p:blipFill>
          <a:blip r:embed="rId2"/>
          <a:stretch>
            <a:fillRect/>
          </a:stretch>
        </p:blipFill>
        <p:spPr>
          <a:xfrm>
            <a:off x="969964" y="613834"/>
            <a:ext cx="10368490" cy="5767917"/>
          </a:xfrm>
          <a:prstGeom prst="rect">
            <a:avLst/>
          </a:prstGeom>
        </p:spPr>
      </p:pic>
    </p:spTree>
    <p:extLst>
      <p:ext uri="{BB962C8B-B14F-4D97-AF65-F5344CB8AC3E}">
        <p14:creationId xmlns:p14="http://schemas.microsoft.com/office/powerpoint/2010/main" val="172738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2456C40B-1CC5-8AD0-DC2D-4B531737F907}"/>
              </a:ext>
            </a:extLst>
          </p:cNvPr>
          <p:cNvSpPr>
            <a:spLocks noGrp="1"/>
          </p:cNvSpPr>
          <p:nvPr>
            <p:ph type="sldNum" sz="quarter" idx="11"/>
          </p:nvPr>
        </p:nvSpPr>
        <p:spPr/>
        <p:txBody>
          <a:bodyPr/>
          <a:lstStyle/>
          <a:p>
            <a:fld id="{B67B645E-C5E5-4727-B977-D372A0AA71D9}" type="slidenum">
              <a:rPr lang="en-US" smtClean="0"/>
              <a:pPr/>
              <a:t>17</a:t>
            </a:fld>
            <a:endParaRPr lang="en-US"/>
          </a:p>
        </p:txBody>
      </p:sp>
      <p:pic>
        <p:nvPicPr>
          <p:cNvPr id="9" name="Picture 8" descr="A screenshot of a computer code&#10;&#10;AI-generated content may be incorrect.">
            <a:extLst>
              <a:ext uri="{FF2B5EF4-FFF2-40B4-BE49-F238E27FC236}">
                <a16:creationId xmlns:a16="http://schemas.microsoft.com/office/drawing/2014/main" xmlns="" id="{A107CA74-03D3-4A75-DCD5-6118C14ADE18}"/>
              </a:ext>
            </a:extLst>
          </p:cNvPr>
          <p:cNvPicPr>
            <a:picLocks noChangeAspect="1"/>
          </p:cNvPicPr>
          <p:nvPr/>
        </p:nvPicPr>
        <p:blipFill>
          <a:blip r:embed="rId2"/>
          <a:stretch>
            <a:fillRect/>
          </a:stretch>
        </p:blipFill>
        <p:spPr>
          <a:xfrm>
            <a:off x="-1944" y="1453620"/>
            <a:ext cx="5588863" cy="4924425"/>
          </a:xfrm>
          <a:prstGeom prst="rect">
            <a:avLst/>
          </a:prstGeom>
        </p:spPr>
      </p:pic>
      <p:pic>
        <p:nvPicPr>
          <p:cNvPr id="10" name="Picture 9">
            <a:extLst>
              <a:ext uri="{FF2B5EF4-FFF2-40B4-BE49-F238E27FC236}">
                <a16:creationId xmlns:a16="http://schemas.microsoft.com/office/drawing/2014/main" xmlns="" id="{7C97A058-56B3-1A06-6FA4-2CB8A4DD977F}"/>
              </a:ext>
            </a:extLst>
          </p:cNvPr>
          <p:cNvPicPr>
            <a:picLocks noChangeAspect="1"/>
          </p:cNvPicPr>
          <p:nvPr/>
        </p:nvPicPr>
        <p:blipFill>
          <a:blip r:embed="rId3"/>
          <a:stretch>
            <a:fillRect/>
          </a:stretch>
        </p:blipFill>
        <p:spPr>
          <a:xfrm>
            <a:off x="5607698" y="0"/>
            <a:ext cx="7427163" cy="6858000"/>
          </a:xfrm>
          <a:prstGeom prst="rect">
            <a:avLst/>
          </a:prstGeom>
        </p:spPr>
      </p:pic>
      <p:sp>
        <p:nvSpPr>
          <p:cNvPr id="2" name="TextBox 1">
            <a:extLst>
              <a:ext uri="{FF2B5EF4-FFF2-40B4-BE49-F238E27FC236}">
                <a16:creationId xmlns:a16="http://schemas.microsoft.com/office/drawing/2014/main" xmlns="" id="{970FF76D-F7C2-9555-6DF4-827DD6338CB7}"/>
              </a:ext>
            </a:extLst>
          </p:cNvPr>
          <p:cNvSpPr txBox="1"/>
          <p:nvPr/>
        </p:nvSpPr>
        <p:spPr>
          <a:xfrm>
            <a:off x="336021" y="352822"/>
            <a:ext cx="44858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Box plot</a:t>
            </a:r>
          </a:p>
        </p:txBody>
      </p:sp>
    </p:spTree>
    <p:extLst>
      <p:ext uri="{BB962C8B-B14F-4D97-AF65-F5344CB8AC3E}">
        <p14:creationId xmlns:p14="http://schemas.microsoft.com/office/powerpoint/2010/main" val="906859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94F5CD2-1C05-84C4-F89E-63E438C52D96}"/>
              </a:ext>
            </a:extLst>
          </p:cNvPr>
          <p:cNvSpPr>
            <a:spLocks noGrp="1"/>
          </p:cNvSpPr>
          <p:nvPr>
            <p:ph type="sldNum" sz="quarter" idx="11"/>
          </p:nvPr>
        </p:nvSpPr>
        <p:spPr/>
        <p:txBody>
          <a:bodyPr/>
          <a:lstStyle/>
          <a:p>
            <a:fld id="{B67B645E-C5E5-4727-B977-D372A0AA71D9}" type="slidenum">
              <a:rPr lang="en-US" smtClean="0"/>
              <a:pPr/>
              <a:t>18</a:t>
            </a:fld>
            <a:endParaRPr lang="en-US"/>
          </a:p>
        </p:txBody>
      </p:sp>
      <p:pic>
        <p:nvPicPr>
          <p:cNvPr id="6" name="Picture 5" descr="A screenshot of a computer program&#10;&#10;AI-generated content may be incorrect.">
            <a:extLst>
              <a:ext uri="{FF2B5EF4-FFF2-40B4-BE49-F238E27FC236}">
                <a16:creationId xmlns:a16="http://schemas.microsoft.com/office/drawing/2014/main" xmlns="" id="{96B7BADA-A28A-AF7F-12C6-1ECA26FE2381}"/>
              </a:ext>
            </a:extLst>
          </p:cNvPr>
          <p:cNvPicPr>
            <a:picLocks noChangeAspect="1"/>
          </p:cNvPicPr>
          <p:nvPr/>
        </p:nvPicPr>
        <p:blipFill>
          <a:blip r:embed="rId2"/>
          <a:stretch>
            <a:fillRect/>
          </a:stretch>
        </p:blipFill>
        <p:spPr>
          <a:xfrm>
            <a:off x="1993371" y="1201608"/>
            <a:ext cx="7667625" cy="5343525"/>
          </a:xfrm>
          <a:prstGeom prst="rect">
            <a:avLst/>
          </a:prstGeom>
        </p:spPr>
      </p:pic>
      <p:sp>
        <p:nvSpPr>
          <p:cNvPr id="3" name="TextBox 2">
            <a:extLst>
              <a:ext uri="{FF2B5EF4-FFF2-40B4-BE49-F238E27FC236}">
                <a16:creationId xmlns:a16="http://schemas.microsoft.com/office/drawing/2014/main" xmlns="" id="{E0E6647A-4436-CBFD-1FAE-C2BBD63D0642}"/>
              </a:ext>
            </a:extLst>
          </p:cNvPr>
          <p:cNvSpPr txBox="1"/>
          <p:nvPr/>
        </p:nvSpPr>
        <p:spPr>
          <a:xfrm>
            <a:off x="336021" y="352822"/>
            <a:ext cx="44858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Outliers</a:t>
            </a:r>
          </a:p>
        </p:txBody>
      </p:sp>
    </p:spTree>
    <p:extLst>
      <p:ext uri="{BB962C8B-B14F-4D97-AF65-F5344CB8AC3E}">
        <p14:creationId xmlns:p14="http://schemas.microsoft.com/office/powerpoint/2010/main" val="3053820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2D1E3506-A0B0-321B-5280-09B593268967}"/>
              </a:ext>
            </a:extLst>
          </p:cNvPr>
          <p:cNvSpPr>
            <a:spLocks noGrp="1"/>
          </p:cNvSpPr>
          <p:nvPr>
            <p:ph type="sldNum" sz="quarter" idx="11"/>
          </p:nvPr>
        </p:nvSpPr>
        <p:spPr/>
        <p:txBody>
          <a:bodyPr/>
          <a:lstStyle/>
          <a:p>
            <a:fld id="{B67B645E-C5E5-4727-B977-D372A0AA71D9}" type="slidenum">
              <a:rPr lang="en-US" smtClean="0"/>
              <a:pPr/>
              <a:t>19</a:t>
            </a:fld>
            <a:endParaRPr lang="en-US"/>
          </a:p>
        </p:txBody>
      </p:sp>
      <p:pic>
        <p:nvPicPr>
          <p:cNvPr id="2" name="Picture 1" descr="A screenshot of a computer code&#10;&#10;AI-generated content may be incorrect.">
            <a:extLst>
              <a:ext uri="{FF2B5EF4-FFF2-40B4-BE49-F238E27FC236}">
                <a16:creationId xmlns:a16="http://schemas.microsoft.com/office/drawing/2014/main" xmlns="" id="{99946788-72E2-E81D-AD55-6260A50B8705}"/>
              </a:ext>
            </a:extLst>
          </p:cNvPr>
          <p:cNvPicPr>
            <a:picLocks noChangeAspect="1"/>
          </p:cNvPicPr>
          <p:nvPr/>
        </p:nvPicPr>
        <p:blipFill>
          <a:blip r:embed="rId2"/>
          <a:stretch>
            <a:fillRect/>
          </a:stretch>
        </p:blipFill>
        <p:spPr>
          <a:xfrm>
            <a:off x="-1058" y="2169583"/>
            <a:ext cx="6569809" cy="1824394"/>
          </a:xfrm>
          <a:prstGeom prst="rect">
            <a:avLst/>
          </a:prstGeom>
        </p:spPr>
      </p:pic>
      <p:pic>
        <p:nvPicPr>
          <p:cNvPr id="3" name="Picture 2" descr="A group of blue and orange dots&#10;&#10;AI-generated content may be incorrect.">
            <a:extLst>
              <a:ext uri="{FF2B5EF4-FFF2-40B4-BE49-F238E27FC236}">
                <a16:creationId xmlns:a16="http://schemas.microsoft.com/office/drawing/2014/main" xmlns="" id="{F018F61A-0E2A-2053-6F3A-C93644A4A235}"/>
              </a:ext>
            </a:extLst>
          </p:cNvPr>
          <p:cNvPicPr>
            <a:picLocks noChangeAspect="1"/>
          </p:cNvPicPr>
          <p:nvPr/>
        </p:nvPicPr>
        <p:blipFill>
          <a:blip r:embed="rId3"/>
          <a:stretch>
            <a:fillRect/>
          </a:stretch>
        </p:blipFill>
        <p:spPr>
          <a:xfrm>
            <a:off x="6382139" y="0"/>
            <a:ext cx="5811385" cy="6858000"/>
          </a:xfrm>
          <a:prstGeom prst="rect">
            <a:avLst/>
          </a:prstGeom>
        </p:spPr>
      </p:pic>
      <p:sp>
        <p:nvSpPr>
          <p:cNvPr id="7" name="TextBox 6">
            <a:extLst>
              <a:ext uri="{FF2B5EF4-FFF2-40B4-BE49-F238E27FC236}">
                <a16:creationId xmlns:a16="http://schemas.microsoft.com/office/drawing/2014/main" xmlns="" id="{882A74BC-1508-9BA8-F82C-D42B5D63131F}"/>
              </a:ext>
            </a:extLst>
          </p:cNvPr>
          <p:cNvSpPr txBox="1"/>
          <p:nvPr/>
        </p:nvSpPr>
        <p:spPr>
          <a:xfrm>
            <a:off x="336021" y="352822"/>
            <a:ext cx="44858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Pair Plot</a:t>
            </a:r>
          </a:p>
        </p:txBody>
      </p:sp>
    </p:spTree>
    <p:extLst>
      <p:ext uri="{BB962C8B-B14F-4D97-AF65-F5344CB8AC3E}">
        <p14:creationId xmlns:p14="http://schemas.microsoft.com/office/powerpoint/2010/main" val="1639768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76923F-2B95-8D5A-8578-DBC0FC0DCEA8}"/>
              </a:ext>
            </a:extLst>
          </p:cNvPr>
          <p:cNvSpPr>
            <a:spLocks noGrp="1"/>
          </p:cNvSpPr>
          <p:nvPr>
            <p:ph type="title"/>
          </p:nvPr>
        </p:nvSpPr>
        <p:spPr>
          <a:xfrm>
            <a:off x="841248" y="841248"/>
            <a:ext cx="10479024" cy="557784"/>
          </a:xfrm>
        </p:spPr>
        <p:txBody>
          <a:bodyPr/>
          <a:lstStyle/>
          <a:p>
            <a:pPr algn="ctr"/>
            <a:r>
              <a:rPr lang="en-US" sz="3200" dirty="0">
                <a:latin typeface="Times New Roman"/>
                <a:cs typeface="Times New Roman"/>
              </a:rPr>
              <a:t>ABSTRACT</a:t>
            </a:r>
          </a:p>
        </p:txBody>
      </p:sp>
      <p:sp>
        <p:nvSpPr>
          <p:cNvPr id="4" name="Slide Number Placeholder 3">
            <a:extLst>
              <a:ext uri="{FF2B5EF4-FFF2-40B4-BE49-F238E27FC236}">
                <a16:creationId xmlns:a16="http://schemas.microsoft.com/office/drawing/2014/main" xmlns=""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endParaRPr lang="en-US"/>
          </a:p>
        </p:txBody>
      </p:sp>
      <p:sp>
        <p:nvSpPr>
          <p:cNvPr id="10" name="TextBox 9">
            <a:extLst>
              <a:ext uri="{FF2B5EF4-FFF2-40B4-BE49-F238E27FC236}">
                <a16:creationId xmlns:a16="http://schemas.microsoft.com/office/drawing/2014/main" xmlns="" id="{D54EA0B2-8F88-FAC7-010B-52B31240F3C5}"/>
              </a:ext>
            </a:extLst>
          </p:cNvPr>
          <p:cNvSpPr txBox="1"/>
          <p:nvPr/>
        </p:nvSpPr>
        <p:spPr>
          <a:xfrm>
            <a:off x="845868" y="1762116"/>
            <a:ext cx="9953527" cy="39039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400" dirty="0">
                <a:latin typeface="Times New Roman"/>
                <a:ea typeface="+mn-lt"/>
                <a:cs typeface="+mn-lt"/>
              </a:rPr>
              <a:t>L</a:t>
            </a:r>
            <a:r>
              <a:rPr lang="en-US" sz="2400" dirty="0">
                <a:solidFill>
                  <a:srgbClr val="404040"/>
                </a:solidFill>
                <a:latin typeface="Times New Roman"/>
                <a:ea typeface="+mn-lt"/>
                <a:cs typeface="+mn-lt"/>
              </a:rPr>
              <a:t>oan approval prediction system that leverages multiple ensemble methods and gradient boosting algorithms using a hill climbing optimization approach. The framework includes </a:t>
            </a:r>
            <a:r>
              <a:rPr lang="en-US" sz="2400" b="1" dirty="0" err="1">
                <a:solidFill>
                  <a:srgbClr val="404040"/>
                </a:solidFill>
                <a:latin typeface="Times New Roman"/>
                <a:ea typeface="+mn-lt"/>
                <a:cs typeface="+mn-lt"/>
              </a:rPr>
              <a:t>CatBoost</a:t>
            </a:r>
            <a:r>
              <a:rPr lang="en-US" sz="2400" b="1" dirty="0">
                <a:solidFill>
                  <a:srgbClr val="404040"/>
                </a:solidFill>
                <a:latin typeface="Times New Roman"/>
                <a:ea typeface="+mn-lt"/>
                <a:cs typeface="+mn-lt"/>
              </a:rPr>
              <a:t>, </a:t>
            </a:r>
            <a:r>
              <a:rPr lang="en-US" sz="2400" b="1" dirty="0" err="1">
                <a:solidFill>
                  <a:srgbClr val="404040"/>
                </a:solidFill>
                <a:latin typeface="Times New Roman"/>
                <a:ea typeface="+mn-lt"/>
                <a:cs typeface="+mn-lt"/>
              </a:rPr>
              <a:t>XGBoost</a:t>
            </a:r>
            <a:r>
              <a:rPr lang="en-US" sz="2400" b="1" dirty="0">
                <a:solidFill>
                  <a:srgbClr val="404040"/>
                </a:solidFill>
                <a:latin typeface="Times New Roman"/>
                <a:ea typeface="+mn-lt"/>
                <a:cs typeface="+mn-lt"/>
              </a:rPr>
              <a:t>, </a:t>
            </a:r>
            <a:r>
              <a:rPr lang="en-US" sz="2400" b="1" dirty="0" err="1">
                <a:solidFill>
                  <a:srgbClr val="404040"/>
                </a:solidFill>
                <a:latin typeface="Times New Roman"/>
                <a:ea typeface="+mn-lt"/>
                <a:cs typeface="+mn-lt"/>
              </a:rPr>
              <a:t>LightGBM</a:t>
            </a:r>
            <a:r>
              <a:rPr lang="en-US" sz="2400" b="1" dirty="0">
                <a:solidFill>
                  <a:srgbClr val="404040"/>
                </a:solidFill>
                <a:latin typeface="Times New Roman"/>
                <a:ea typeface="+mn-lt"/>
                <a:cs typeface="+mn-lt"/>
              </a:rPr>
              <a:t>,</a:t>
            </a:r>
            <a:r>
              <a:rPr lang="en-US" sz="2400" dirty="0">
                <a:solidFill>
                  <a:srgbClr val="404040"/>
                </a:solidFill>
                <a:latin typeface="Times New Roman"/>
                <a:ea typeface="+mn-lt"/>
                <a:cs typeface="+mn-lt"/>
              </a:rPr>
              <a:t> and </a:t>
            </a:r>
            <a:r>
              <a:rPr lang="en-US" sz="2400" b="1" dirty="0">
                <a:solidFill>
                  <a:srgbClr val="404040"/>
                </a:solidFill>
                <a:latin typeface="Times New Roman"/>
                <a:ea typeface="+mn-lt"/>
                <a:cs typeface="+mn-lt"/>
              </a:rPr>
              <a:t>Gradient Boosting Classifier,</a:t>
            </a:r>
            <a:r>
              <a:rPr lang="en-US" sz="2400" dirty="0">
                <a:solidFill>
                  <a:srgbClr val="404040"/>
                </a:solidFill>
                <a:latin typeface="Times New Roman"/>
                <a:ea typeface="+mn-lt"/>
                <a:cs typeface="+mn-lt"/>
              </a:rPr>
              <a:t> analyzing eleven key features like age, income, property status, and credit history. Enhanced by</a:t>
            </a:r>
            <a:r>
              <a:rPr lang="en-US" sz="2400" dirty="0">
                <a:latin typeface="Times New Roman"/>
                <a:ea typeface="+mn-lt"/>
                <a:cs typeface="+mn-lt"/>
              </a:rPr>
              <a:t> </a:t>
            </a:r>
            <a:r>
              <a:rPr lang="en-US" sz="2400" b="1" dirty="0" err="1">
                <a:latin typeface="Times New Roman"/>
                <a:ea typeface="+mn-lt"/>
                <a:cs typeface="+mn-lt"/>
              </a:rPr>
              <a:t>Optuna</a:t>
            </a:r>
            <a:r>
              <a:rPr lang="en-US" sz="2400" dirty="0">
                <a:solidFill>
                  <a:srgbClr val="404040"/>
                </a:solidFill>
                <a:latin typeface="Times New Roman"/>
                <a:ea typeface="+mn-lt"/>
                <a:cs typeface="+mn-lt"/>
              </a:rPr>
              <a:t> for hyperparameter optimization.</a:t>
            </a:r>
            <a:endParaRPr lang="en-US" sz="2400" dirty="0">
              <a:latin typeface="Times New Roman"/>
              <a:ea typeface="+mn-lt"/>
              <a:cs typeface="Times New Roman"/>
            </a:endParaRPr>
          </a:p>
          <a:p>
            <a:pPr algn="just">
              <a:lnSpc>
                <a:spcPct val="150000"/>
              </a:lnSpc>
            </a:pPr>
            <a:r>
              <a:rPr lang="en-US" sz="2400" dirty="0">
                <a:solidFill>
                  <a:srgbClr val="404040"/>
                </a:solidFill>
                <a:latin typeface="Times New Roman"/>
                <a:ea typeface="+mn-lt"/>
                <a:cs typeface="+mn-lt"/>
              </a:rPr>
              <a:t>Predict loan approval probabilities using gradient boosting and logistic regression models, incorporating advanced feature engineering techniques</a:t>
            </a:r>
            <a:r>
              <a:rPr lang="en-US" sz="2400" dirty="0">
                <a:latin typeface="Times New Roman"/>
                <a:ea typeface="+mn-lt"/>
                <a:cs typeface="+mn-lt"/>
              </a:rPr>
              <a:t> </a:t>
            </a:r>
            <a:endParaRPr lang="en-US" sz="2400">
              <a:latin typeface="Times New Roman"/>
              <a:cs typeface="Times New Roman"/>
            </a:endParaRPr>
          </a:p>
        </p:txBody>
      </p:sp>
    </p:spTree>
    <p:extLst>
      <p:ext uri="{BB962C8B-B14F-4D97-AF65-F5344CB8AC3E}">
        <p14:creationId xmlns:p14="http://schemas.microsoft.com/office/powerpoint/2010/main" val="413263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15ABE8C9-4FAD-DEBE-0A7B-EA98B8B12352}"/>
              </a:ext>
            </a:extLst>
          </p:cNvPr>
          <p:cNvSpPr>
            <a:spLocks noGrp="1"/>
          </p:cNvSpPr>
          <p:nvPr>
            <p:ph type="sldNum" sz="quarter" idx="11"/>
          </p:nvPr>
        </p:nvSpPr>
        <p:spPr/>
        <p:txBody>
          <a:bodyPr/>
          <a:lstStyle/>
          <a:p>
            <a:fld id="{B67B645E-C5E5-4727-B977-D372A0AA71D9}" type="slidenum">
              <a:rPr lang="en-US" smtClean="0"/>
              <a:pPr/>
              <a:t>20</a:t>
            </a:fld>
            <a:endParaRPr lang="en-US"/>
          </a:p>
        </p:txBody>
      </p:sp>
      <p:pic>
        <p:nvPicPr>
          <p:cNvPr id="6" name="Picture 5" descr="A screen shot of a computer code&#10;&#10;AI-generated content may be incorrect.">
            <a:extLst>
              <a:ext uri="{FF2B5EF4-FFF2-40B4-BE49-F238E27FC236}">
                <a16:creationId xmlns:a16="http://schemas.microsoft.com/office/drawing/2014/main" xmlns="" id="{BFC83066-5D92-D939-F6FA-8334F81FF8B9}"/>
              </a:ext>
            </a:extLst>
          </p:cNvPr>
          <p:cNvPicPr>
            <a:picLocks noChangeAspect="1"/>
          </p:cNvPicPr>
          <p:nvPr/>
        </p:nvPicPr>
        <p:blipFill>
          <a:blip r:embed="rId2"/>
          <a:stretch>
            <a:fillRect/>
          </a:stretch>
        </p:blipFill>
        <p:spPr>
          <a:xfrm>
            <a:off x="987424" y="1501775"/>
            <a:ext cx="9927094" cy="3113616"/>
          </a:xfrm>
          <a:prstGeom prst="rect">
            <a:avLst/>
          </a:prstGeom>
        </p:spPr>
      </p:pic>
    </p:spTree>
    <p:extLst>
      <p:ext uri="{BB962C8B-B14F-4D97-AF65-F5344CB8AC3E}">
        <p14:creationId xmlns:p14="http://schemas.microsoft.com/office/powerpoint/2010/main" val="438130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0FE074A3-6D63-5D43-4762-0460671CE510}"/>
              </a:ext>
            </a:extLst>
          </p:cNvPr>
          <p:cNvSpPr>
            <a:spLocks noGrp="1"/>
          </p:cNvSpPr>
          <p:nvPr>
            <p:ph type="sldNum" sz="quarter" idx="11"/>
          </p:nvPr>
        </p:nvSpPr>
        <p:spPr/>
        <p:txBody>
          <a:bodyPr/>
          <a:lstStyle/>
          <a:p>
            <a:fld id="{B67B645E-C5E5-4727-B977-D372A0AA71D9}" type="slidenum">
              <a:rPr lang="en-US" smtClean="0"/>
              <a:pPr/>
              <a:t>21</a:t>
            </a:fld>
            <a:endParaRPr lang="en-US"/>
          </a:p>
        </p:txBody>
      </p:sp>
      <p:pic>
        <p:nvPicPr>
          <p:cNvPr id="7" name="Picture 6" descr="A group of blue and orange bars&#10;&#10;AI-generated content may be incorrect.">
            <a:extLst>
              <a:ext uri="{FF2B5EF4-FFF2-40B4-BE49-F238E27FC236}">
                <a16:creationId xmlns:a16="http://schemas.microsoft.com/office/drawing/2014/main" xmlns="" id="{04F0B9D1-E844-765B-19E3-7D89958391FC}"/>
              </a:ext>
            </a:extLst>
          </p:cNvPr>
          <p:cNvPicPr>
            <a:picLocks noChangeAspect="1"/>
          </p:cNvPicPr>
          <p:nvPr/>
        </p:nvPicPr>
        <p:blipFill>
          <a:blip r:embed="rId2"/>
          <a:stretch>
            <a:fillRect/>
          </a:stretch>
        </p:blipFill>
        <p:spPr>
          <a:xfrm>
            <a:off x="1575014" y="254000"/>
            <a:ext cx="8787971" cy="6350000"/>
          </a:xfrm>
          <a:prstGeom prst="rect">
            <a:avLst/>
          </a:prstGeom>
        </p:spPr>
      </p:pic>
    </p:spTree>
    <p:extLst>
      <p:ext uri="{BB962C8B-B14F-4D97-AF65-F5344CB8AC3E}">
        <p14:creationId xmlns:p14="http://schemas.microsoft.com/office/powerpoint/2010/main" val="336165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A853E56-AC31-CBF8-2970-2A3CE47FEBB4}"/>
              </a:ext>
            </a:extLst>
          </p:cNvPr>
          <p:cNvSpPr>
            <a:spLocks noGrp="1"/>
          </p:cNvSpPr>
          <p:nvPr>
            <p:ph type="sldNum" sz="quarter" idx="11"/>
          </p:nvPr>
        </p:nvSpPr>
        <p:spPr/>
        <p:txBody>
          <a:bodyPr/>
          <a:lstStyle/>
          <a:p>
            <a:fld id="{B67B645E-C5E5-4727-B977-D372A0AA71D9}" type="slidenum">
              <a:rPr lang="en-US" smtClean="0"/>
              <a:pPr/>
              <a:t>22</a:t>
            </a:fld>
            <a:endParaRPr lang="en-US"/>
          </a:p>
        </p:txBody>
      </p:sp>
      <p:pic>
        <p:nvPicPr>
          <p:cNvPr id="6" name="Picture 5" descr="A screen shot of a computer code&#10;&#10;AI-generated content may be incorrect.">
            <a:extLst>
              <a:ext uri="{FF2B5EF4-FFF2-40B4-BE49-F238E27FC236}">
                <a16:creationId xmlns:a16="http://schemas.microsoft.com/office/drawing/2014/main" xmlns="" id="{877CA7EF-D802-E465-5A93-B4161A414861}"/>
              </a:ext>
            </a:extLst>
          </p:cNvPr>
          <p:cNvPicPr>
            <a:picLocks noChangeAspect="1"/>
          </p:cNvPicPr>
          <p:nvPr/>
        </p:nvPicPr>
        <p:blipFill>
          <a:blip r:embed="rId2"/>
          <a:stretch>
            <a:fillRect/>
          </a:stretch>
        </p:blipFill>
        <p:spPr>
          <a:xfrm>
            <a:off x="-2981" y="2127618"/>
            <a:ext cx="7251052" cy="2000250"/>
          </a:xfrm>
          <a:prstGeom prst="rect">
            <a:avLst/>
          </a:prstGeom>
        </p:spPr>
      </p:pic>
      <p:pic>
        <p:nvPicPr>
          <p:cNvPr id="9" name="Picture 8" descr="A screen shot of a graph&#10;&#10;AI-generated content may be incorrect.">
            <a:extLst>
              <a:ext uri="{FF2B5EF4-FFF2-40B4-BE49-F238E27FC236}">
                <a16:creationId xmlns:a16="http://schemas.microsoft.com/office/drawing/2014/main" xmlns="" id="{E3F064BD-F3C6-E829-83E9-69274E711DA0}"/>
              </a:ext>
            </a:extLst>
          </p:cNvPr>
          <p:cNvPicPr>
            <a:picLocks noChangeAspect="1"/>
          </p:cNvPicPr>
          <p:nvPr/>
        </p:nvPicPr>
        <p:blipFill>
          <a:blip r:embed="rId3"/>
          <a:stretch>
            <a:fillRect/>
          </a:stretch>
        </p:blipFill>
        <p:spPr>
          <a:xfrm>
            <a:off x="7263093" y="1133475"/>
            <a:ext cx="4772025" cy="5724525"/>
          </a:xfrm>
          <a:prstGeom prst="rect">
            <a:avLst/>
          </a:prstGeom>
        </p:spPr>
      </p:pic>
      <p:sp>
        <p:nvSpPr>
          <p:cNvPr id="2" name="TextBox 1">
            <a:extLst>
              <a:ext uri="{FF2B5EF4-FFF2-40B4-BE49-F238E27FC236}">
                <a16:creationId xmlns:a16="http://schemas.microsoft.com/office/drawing/2014/main" xmlns="" id="{EBFD34FD-2053-5212-7D12-A9E45AE973B2}"/>
              </a:ext>
            </a:extLst>
          </p:cNvPr>
          <p:cNvSpPr txBox="1"/>
          <p:nvPr/>
        </p:nvSpPr>
        <p:spPr>
          <a:xfrm>
            <a:off x="453629" y="487232"/>
            <a:ext cx="593078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Times New Roman"/>
                <a:cs typeface="Times New Roman"/>
              </a:rPr>
              <a:t>Heatmap Visualization </a:t>
            </a:r>
          </a:p>
        </p:txBody>
      </p:sp>
    </p:spTree>
    <p:extLst>
      <p:ext uri="{BB962C8B-B14F-4D97-AF65-F5344CB8AC3E}">
        <p14:creationId xmlns:p14="http://schemas.microsoft.com/office/powerpoint/2010/main" val="141952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F84E6238-7FE4-8184-A877-BB991DBB4C07}"/>
              </a:ext>
            </a:extLst>
          </p:cNvPr>
          <p:cNvSpPr>
            <a:spLocks noGrp="1"/>
          </p:cNvSpPr>
          <p:nvPr>
            <p:ph type="sldNum" sz="quarter" idx="11"/>
          </p:nvPr>
        </p:nvSpPr>
        <p:spPr/>
        <p:txBody>
          <a:bodyPr/>
          <a:lstStyle/>
          <a:p>
            <a:fld id="{B67B645E-C5E5-4727-B977-D372A0AA71D9}" type="slidenum">
              <a:rPr lang="en-US" smtClean="0"/>
              <a:pPr/>
              <a:t>23</a:t>
            </a:fld>
            <a:endParaRPr lang="en-US"/>
          </a:p>
        </p:txBody>
      </p:sp>
      <p:pic>
        <p:nvPicPr>
          <p:cNvPr id="6" name="Picture 5" descr="A screenshot of a computer code&#10;&#10;AI-generated content may be incorrect.">
            <a:extLst>
              <a:ext uri="{FF2B5EF4-FFF2-40B4-BE49-F238E27FC236}">
                <a16:creationId xmlns:a16="http://schemas.microsoft.com/office/drawing/2014/main" xmlns="" id="{E385E2C0-FF71-48B8-4E71-324D4F58AF18}"/>
              </a:ext>
            </a:extLst>
          </p:cNvPr>
          <p:cNvPicPr>
            <a:picLocks noChangeAspect="1"/>
          </p:cNvPicPr>
          <p:nvPr/>
        </p:nvPicPr>
        <p:blipFill>
          <a:blip r:embed="rId2"/>
          <a:stretch>
            <a:fillRect/>
          </a:stretch>
        </p:blipFill>
        <p:spPr>
          <a:xfrm>
            <a:off x="1850461" y="1087467"/>
            <a:ext cx="7165744" cy="4594332"/>
          </a:xfrm>
          <a:prstGeom prst="rect">
            <a:avLst/>
          </a:prstGeom>
        </p:spPr>
      </p:pic>
    </p:spTree>
    <p:extLst>
      <p:ext uri="{BB962C8B-B14F-4D97-AF65-F5344CB8AC3E}">
        <p14:creationId xmlns:p14="http://schemas.microsoft.com/office/powerpoint/2010/main" val="2860112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4B005847-61CE-93B0-F4F0-B265A22C6954}"/>
              </a:ext>
            </a:extLst>
          </p:cNvPr>
          <p:cNvSpPr>
            <a:spLocks noGrp="1"/>
          </p:cNvSpPr>
          <p:nvPr>
            <p:ph type="sldNum" sz="quarter" idx="11"/>
          </p:nvPr>
        </p:nvSpPr>
        <p:spPr/>
        <p:txBody>
          <a:bodyPr/>
          <a:lstStyle/>
          <a:p>
            <a:fld id="{B67B645E-C5E5-4727-B977-D372A0AA71D9}" type="slidenum">
              <a:rPr lang="en-US" smtClean="0"/>
              <a:pPr/>
              <a:t>24</a:t>
            </a:fld>
            <a:endParaRPr lang="en-US"/>
          </a:p>
        </p:txBody>
      </p:sp>
      <p:pic>
        <p:nvPicPr>
          <p:cNvPr id="6" name="Picture 5">
            <a:extLst>
              <a:ext uri="{FF2B5EF4-FFF2-40B4-BE49-F238E27FC236}">
                <a16:creationId xmlns:a16="http://schemas.microsoft.com/office/drawing/2014/main" xmlns="" id="{DBEE6E6D-4419-ADE8-92A6-085DDF1845BA}"/>
              </a:ext>
            </a:extLst>
          </p:cNvPr>
          <p:cNvPicPr>
            <a:picLocks noChangeAspect="1"/>
          </p:cNvPicPr>
          <p:nvPr/>
        </p:nvPicPr>
        <p:blipFill>
          <a:blip r:embed="rId2"/>
          <a:stretch>
            <a:fillRect/>
          </a:stretch>
        </p:blipFill>
        <p:spPr>
          <a:xfrm>
            <a:off x="1693334" y="508000"/>
            <a:ext cx="8741832" cy="6021917"/>
          </a:xfrm>
          <a:prstGeom prst="rect">
            <a:avLst/>
          </a:prstGeom>
        </p:spPr>
      </p:pic>
    </p:spTree>
    <p:extLst>
      <p:ext uri="{BB962C8B-B14F-4D97-AF65-F5344CB8AC3E}">
        <p14:creationId xmlns:p14="http://schemas.microsoft.com/office/powerpoint/2010/main" val="2568968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963662C-6552-58A5-EFA1-B819E059F0B6}"/>
              </a:ext>
            </a:extLst>
          </p:cNvPr>
          <p:cNvSpPr>
            <a:spLocks noGrp="1"/>
          </p:cNvSpPr>
          <p:nvPr>
            <p:ph type="sldNum" sz="quarter" idx="11"/>
          </p:nvPr>
        </p:nvSpPr>
        <p:spPr/>
        <p:txBody>
          <a:bodyPr/>
          <a:lstStyle/>
          <a:p>
            <a:fld id="{B67B645E-C5E5-4727-B977-D372A0AA71D9}" type="slidenum">
              <a:rPr lang="en-US" smtClean="0"/>
              <a:pPr/>
              <a:t>25</a:t>
            </a:fld>
            <a:endParaRPr lang="en-US"/>
          </a:p>
        </p:txBody>
      </p:sp>
      <p:pic>
        <p:nvPicPr>
          <p:cNvPr id="6" name="Picture 5" descr="A screenshot of a computer code&#10;&#10;AI-generated content may be incorrect.">
            <a:extLst>
              <a:ext uri="{FF2B5EF4-FFF2-40B4-BE49-F238E27FC236}">
                <a16:creationId xmlns:a16="http://schemas.microsoft.com/office/drawing/2014/main" xmlns="" id="{C2FBD9D8-AED5-B463-0BBE-4D2A6ADFC07D}"/>
              </a:ext>
            </a:extLst>
          </p:cNvPr>
          <p:cNvPicPr>
            <a:picLocks noChangeAspect="1"/>
          </p:cNvPicPr>
          <p:nvPr/>
        </p:nvPicPr>
        <p:blipFill>
          <a:blip r:embed="rId2"/>
          <a:stretch>
            <a:fillRect/>
          </a:stretch>
        </p:blipFill>
        <p:spPr>
          <a:xfrm>
            <a:off x="-820" y="1537159"/>
            <a:ext cx="12192000" cy="245005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xmlns="" id="{7488597B-DB75-99CC-83A3-49BAB5EF3006}"/>
              </a:ext>
            </a:extLst>
          </p:cNvPr>
          <p:cNvPicPr>
            <a:picLocks noChangeAspect="1"/>
          </p:cNvPicPr>
          <p:nvPr/>
        </p:nvPicPr>
        <p:blipFill>
          <a:blip r:embed="rId3"/>
          <a:stretch>
            <a:fillRect/>
          </a:stretch>
        </p:blipFill>
        <p:spPr>
          <a:xfrm>
            <a:off x="3693756" y="4282935"/>
            <a:ext cx="4208291" cy="2109445"/>
          </a:xfrm>
          <a:prstGeom prst="rect">
            <a:avLst/>
          </a:prstGeom>
        </p:spPr>
      </p:pic>
      <p:sp>
        <p:nvSpPr>
          <p:cNvPr id="2" name="TextBox 1">
            <a:extLst>
              <a:ext uri="{FF2B5EF4-FFF2-40B4-BE49-F238E27FC236}">
                <a16:creationId xmlns:a16="http://schemas.microsoft.com/office/drawing/2014/main" xmlns="" id="{5908BA7F-A1F0-F7C2-EF64-DE5EB52DC18C}"/>
              </a:ext>
            </a:extLst>
          </p:cNvPr>
          <p:cNvSpPr txBox="1"/>
          <p:nvPr/>
        </p:nvSpPr>
        <p:spPr>
          <a:xfrm>
            <a:off x="3693982" y="220266"/>
            <a:ext cx="49059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Times New Roman"/>
                <a:cs typeface="Times New Roman"/>
              </a:rPr>
              <a:t>Model Train</a:t>
            </a:r>
          </a:p>
        </p:txBody>
      </p:sp>
      <p:sp>
        <p:nvSpPr>
          <p:cNvPr id="3" name="TextBox 2">
            <a:extLst>
              <a:ext uri="{FF2B5EF4-FFF2-40B4-BE49-F238E27FC236}">
                <a16:creationId xmlns:a16="http://schemas.microsoft.com/office/drawing/2014/main" xmlns="" id="{6A8B2627-2E8B-A0F3-112A-EE61EE686148}"/>
              </a:ext>
            </a:extLst>
          </p:cNvPr>
          <p:cNvSpPr txBox="1"/>
          <p:nvPr/>
        </p:nvSpPr>
        <p:spPr>
          <a:xfrm>
            <a:off x="336022" y="806452"/>
            <a:ext cx="70121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Gradient Boosting Classifier</a:t>
            </a:r>
          </a:p>
        </p:txBody>
      </p:sp>
    </p:spTree>
    <p:extLst>
      <p:ext uri="{BB962C8B-B14F-4D97-AF65-F5344CB8AC3E}">
        <p14:creationId xmlns:p14="http://schemas.microsoft.com/office/powerpoint/2010/main" val="4064110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9B5A3F41-8EBC-A160-2F8F-0E81CF9A820F}"/>
              </a:ext>
            </a:extLst>
          </p:cNvPr>
          <p:cNvSpPr>
            <a:spLocks noGrp="1"/>
          </p:cNvSpPr>
          <p:nvPr>
            <p:ph type="sldNum" sz="quarter" idx="11"/>
          </p:nvPr>
        </p:nvSpPr>
        <p:spPr/>
        <p:txBody>
          <a:bodyPr/>
          <a:lstStyle/>
          <a:p>
            <a:fld id="{B67B645E-C5E5-4727-B977-D372A0AA71D9}" type="slidenum">
              <a:rPr lang="en-US" smtClean="0"/>
              <a:pPr/>
              <a:t>26</a:t>
            </a:fld>
            <a:endParaRPr lang="en-US"/>
          </a:p>
        </p:txBody>
      </p:sp>
      <p:pic>
        <p:nvPicPr>
          <p:cNvPr id="6" name="Picture 5" descr="A screenshot of a computer&#10;&#10;AI-generated content may be incorrect.">
            <a:extLst>
              <a:ext uri="{FF2B5EF4-FFF2-40B4-BE49-F238E27FC236}">
                <a16:creationId xmlns:a16="http://schemas.microsoft.com/office/drawing/2014/main" xmlns="" id="{04ABB487-DA5B-1C88-12B1-4F35E4554A8F}"/>
              </a:ext>
            </a:extLst>
          </p:cNvPr>
          <p:cNvPicPr>
            <a:picLocks noChangeAspect="1"/>
          </p:cNvPicPr>
          <p:nvPr/>
        </p:nvPicPr>
        <p:blipFill>
          <a:blip r:embed="rId2"/>
          <a:stretch>
            <a:fillRect/>
          </a:stretch>
        </p:blipFill>
        <p:spPr>
          <a:xfrm>
            <a:off x="3405717" y="3428471"/>
            <a:ext cx="5676900" cy="218122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xmlns="" id="{22D2E45E-5364-D9BB-7EF9-C31C45735FBD}"/>
              </a:ext>
            </a:extLst>
          </p:cNvPr>
          <p:cNvPicPr>
            <a:picLocks noChangeAspect="1"/>
          </p:cNvPicPr>
          <p:nvPr/>
        </p:nvPicPr>
        <p:blipFill>
          <a:blip r:embed="rId3"/>
          <a:stretch>
            <a:fillRect/>
          </a:stretch>
        </p:blipFill>
        <p:spPr>
          <a:xfrm>
            <a:off x="0" y="1712245"/>
            <a:ext cx="12192000" cy="1517927"/>
          </a:xfrm>
          <a:prstGeom prst="rect">
            <a:avLst/>
          </a:prstGeom>
        </p:spPr>
      </p:pic>
      <p:sp>
        <p:nvSpPr>
          <p:cNvPr id="9" name="TextBox 8">
            <a:extLst>
              <a:ext uri="{FF2B5EF4-FFF2-40B4-BE49-F238E27FC236}">
                <a16:creationId xmlns:a16="http://schemas.microsoft.com/office/drawing/2014/main" xmlns="" id="{1B46925C-D89E-2463-75EA-DBD4A1F88469}"/>
              </a:ext>
            </a:extLst>
          </p:cNvPr>
          <p:cNvSpPr txBox="1"/>
          <p:nvPr/>
        </p:nvSpPr>
        <p:spPr>
          <a:xfrm>
            <a:off x="336022" y="806452"/>
            <a:ext cx="37842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latin typeface="Times New Roman"/>
                <a:cs typeface="Times New Roman"/>
              </a:rPr>
              <a:t>XGBoosting</a:t>
            </a:r>
            <a:r>
              <a:rPr lang="en-US" sz="2400" b="1" dirty="0">
                <a:latin typeface="Times New Roman"/>
                <a:cs typeface="Times New Roman"/>
              </a:rPr>
              <a:t> Classifier</a:t>
            </a:r>
          </a:p>
        </p:txBody>
      </p:sp>
    </p:spTree>
    <p:extLst>
      <p:ext uri="{BB962C8B-B14F-4D97-AF65-F5344CB8AC3E}">
        <p14:creationId xmlns:p14="http://schemas.microsoft.com/office/powerpoint/2010/main" val="3700492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54A16A2-3498-6BF5-8D1D-D529FE8C94EA}"/>
              </a:ext>
            </a:extLst>
          </p:cNvPr>
          <p:cNvSpPr>
            <a:spLocks noGrp="1"/>
          </p:cNvSpPr>
          <p:nvPr>
            <p:ph type="sldNum" sz="quarter" idx="11"/>
          </p:nvPr>
        </p:nvSpPr>
        <p:spPr/>
        <p:txBody>
          <a:bodyPr/>
          <a:lstStyle/>
          <a:p>
            <a:fld id="{B67B645E-C5E5-4727-B977-D372A0AA71D9}" type="slidenum">
              <a:rPr lang="en-US" smtClean="0"/>
              <a:pPr/>
              <a:t>27</a:t>
            </a:fld>
            <a:endParaRPr lang="en-US"/>
          </a:p>
        </p:txBody>
      </p:sp>
      <p:pic>
        <p:nvPicPr>
          <p:cNvPr id="6" name="Picture 5" descr="A screenshot of a computer&#10;&#10;AI-generated content may be incorrect.">
            <a:extLst>
              <a:ext uri="{FF2B5EF4-FFF2-40B4-BE49-F238E27FC236}">
                <a16:creationId xmlns:a16="http://schemas.microsoft.com/office/drawing/2014/main" xmlns="" id="{A8CF7FC1-379E-14FF-912A-1F245173083D}"/>
              </a:ext>
            </a:extLst>
          </p:cNvPr>
          <p:cNvPicPr>
            <a:picLocks noChangeAspect="1"/>
          </p:cNvPicPr>
          <p:nvPr/>
        </p:nvPicPr>
        <p:blipFill>
          <a:blip r:embed="rId2"/>
          <a:stretch>
            <a:fillRect/>
          </a:stretch>
        </p:blipFill>
        <p:spPr>
          <a:xfrm>
            <a:off x="0" y="1710844"/>
            <a:ext cx="12192000" cy="149956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xmlns="" id="{975A6EF5-D690-09A0-6268-B3C74161F859}"/>
              </a:ext>
            </a:extLst>
          </p:cNvPr>
          <p:cNvPicPr>
            <a:picLocks noChangeAspect="1"/>
          </p:cNvPicPr>
          <p:nvPr/>
        </p:nvPicPr>
        <p:blipFill>
          <a:blip r:embed="rId3"/>
          <a:stretch>
            <a:fillRect/>
          </a:stretch>
        </p:blipFill>
        <p:spPr>
          <a:xfrm>
            <a:off x="2836333" y="3432705"/>
            <a:ext cx="5715000" cy="2257425"/>
          </a:xfrm>
          <a:prstGeom prst="rect">
            <a:avLst/>
          </a:prstGeom>
        </p:spPr>
      </p:pic>
      <p:sp>
        <p:nvSpPr>
          <p:cNvPr id="2" name="TextBox 1">
            <a:extLst>
              <a:ext uri="{FF2B5EF4-FFF2-40B4-BE49-F238E27FC236}">
                <a16:creationId xmlns:a16="http://schemas.microsoft.com/office/drawing/2014/main" xmlns="" id="{A0CCFC0F-129B-1AE4-4286-F03616F1067A}"/>
              </a:ext>
            </a:extLst>
          </p:cNvPr>
          <p:cNvSpPr txBox="1"/>
          <p:nvPr/>
        </p:nvSpPr>
        <p:spPr>
          <a:xfrm>
            <a:off x="756049" y="470430"/>
            <a:ext cx="83333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err="1">
                <a:latin typeface="Times New Roman"/>
                <a:cs typeface="Times New Roman"/>
              </a:rPr>
              <a:t>CatBoost</a:t>
            </a:r>
            <a:r>
              <a:rPr lang="en-US" sz="3200" b="1" dirty="0">
                <a:latin typeface="Times New Roman"/>
                <a:cs typeface="Times New Roman"/>
              </a:rPr>
              <a:t> Classifier</a:t>
            </a:r>
          </a:p>
        </p:txBody>
      </p:sp>
    </p:spTree>
    <p:extLst>
      <p:ext uri="{BB962C8B-B14F-4D97-AF65-F5344CB8AC3E}">
        <p14:creationId xmlns:p14="http://schemas.microsoft.com/office/powerpoint/2010/main" val="3980555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4ED21150-871A-2CFF-3B02-B10A934BEBE3}"/>
              </a:ext>
            </a:extLst>
          </p:cNvPr>
          <p:cNvSpPr>
            <a:spLocks noGrp="1"/>
          </p:cNvSpPr>
          <p:nvPr>
            <p:ph type="sldNum" sz="quarter" idx="11"/>
          </p:nvPr>
        </p:nvSpPr>
        <p:spPr/>
        <p:txBody>
          <a:bodyPr/>
          <a:lstStyle/>
          <a:p>
            <a:fld id="{B67B645E-C5E5-4727-B977-D372A0AA71D9}" type="slidenum">
              <a:rPr lang="en-US" smtClean="0"/>
              <a:pPr/>
              <a:t>28</a:t>
            </a:fld>
            <a:endParaRPr lang="en-US"/>
          </a:p>
        </p:txBody>
      </p:sp>
      <p:pic>
        <p:nvPicPr>
          <p:cNvPr id="6" name="Picture 5" descr="A screen shot of a computer code&#10;&#10;AI-generated content may be incorrect.">
            <a:extLst>
              <a:ext uri="{FF2B5EF4-FFF2-40B4-BE49-F238E27FC236}">
                <a16:creationId xmlns:a16="http://schemas.microsoft.com/office/drawing/2014/main" xmlns="" id="{9CCB19C1-18BD-CD7D-5982-6250DB9D5A28}"/>
              </a:ext>
            </a:extLst>
          </p:cNvPr>
          <p:cNvPicPr>
            <a:picLocks noChangeAspect="1"/>
          </p:cNvPicPr>
          <p:nvPr/>
        </p:nvPicPr>
        <p:blipFill>
          <a:blip r:embed="rId2"/>
          <a:stretch>
            <a:fillRect/>
          </a:stretch>
        </p:blipFill>
        <p:spPr>
          <a:xfrm>
            <a:off x="1310714" y="1719569"/>
            <a:ext cx="9330266" cy="3606800"/>
          </a:xfrm>
          <a:prstGeom prst="rect">
            <a:avLst/>
          </a:prstGeom>
        </p:spPr>
      </p:pic>
      <p:sp>
        <p:nvSpPr>
          <p:cNvPr id="2" name="TextBox 1">
            <a:extLst>
              <a:ext uri="{FF2B5EF4-FFF2-40B4-BE49-F238E27FC236}">
                <a16:creationId xmlns:a16="http://schemas.microsoft.com/office/drawing/2014/main" xmlns="" id="{A18ECB05-437C-A542-0140-18B11285D0F5}"/>
              </a:ext>
            </a:extLst>
          </p:cNvPr>
          <p:cNvSpPr txBox="1"/>
          <p:nvPr/>
        </p:nvSpPr>
        <p:spPr>
          <a:xfrm>
            <a:off x="2902614" y="653522"/>
            <a:ext cx="4905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Times New Roman"/>
                <a:cs typeface="Times New Roman"/>
              </a:rPr>
              <a:t>Hill Climbing Ensemble</a:t>
            </a:r>
          </a:p>
        </p:txBody>
      </p:sp>
    </p:spTree>
    <p:extLst>
      <p:ext uri="{BB962C8B-B14F-4D97-AF65-F5344CB8AC3E}">
        <p14:creationId xmlns:p14="http://schemas.microsoft.com/office/powerpoint/2010/main" val="664175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08BC36E-45B4-B9EA-8092-E1E330DF0DCE}"/>
              </a:ext>
            </a:extLst>
          </p:cNvPr>
          <p:cNvSpPr>
            <a:spLocks noGrp="1"/>
          </p:cNvSpPr>
          <p:nvPr>
            <p:ph type="sldNum" sz="quarter" idx="11"/>
          </p:nvPr>
        </p:nvSpPr>
        <p:spPr/>
        <p:txBody>
          <a:bodyPr/>
          <a:lstStyle/>
          <a:p>
            <a:fld id="{B67B645E-C5E5-4727-B977-D372A0AA71D9}" type="slidenum">
              <a:rPr lang="en-US" smtClean="0"/>
              <a:pPr/>
              <a:t>29</a:t>
            </a:fld>
            <a:endParaRPr lang="en-US"/>
          </a:p>
        </p:txBody>
      </p:sp>
      <p:pic>
        <p:nvPicPr>
          <p:cNvPr id="6" name="Picture 5" descr="A screenshot of a computer program&#10;&#10;AI-generated content may be incorrect.">
            <a:extLst>
              <a:ext uri="{FF2B5EF4-FFF2-40B4-BE49-F238E27FC236}">
                <a16:creationId xmlns:a16="http://schemas.microsoft.com/office/drawing/2014/main" xmlns="" id="{AD215956-90B9-3643-3B0B-250CC5A05ABD}"/>
              </a:ext>
            </a:extLst>
          </p:cNvPr>
          <p:cNvPicPr>
            <a:picLocks noChangeAspect="1"/>
          </p:cNvPicPr>
          <p:nvPr/>
        </p:nvPicPr>
        <p:blipFill>
          <a:blip r:embed="rId2"/>
          <a:stretch>
            <a:fillRect/>
          </a:stretch>
        </p:blipFill>
        <p:spPr>
          <a:xfrm>
            <a:off x="862013" y="1454680"/>
            <a:ext cx="10467975" cy="3948641"/>
          </a:xfrm>
          <a:prstGeom prst="rect">
            <a:avLst/>
          </a:prstGeom>
        </p:spPr>
      </p:pic>
    </p:spTree>
    <p:extLst>
      <p:ext uri="{BB962C8B-B14F-4D97-AF65-F5344CB8AC3E}">
        <p14:creationId xmlns:p14="http://schemas.microsoft.com/office/powerpoint/2010/main" val="175097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FD880FEB-1838-AD9B-2AB7-971F6F6B01B8}"/>
              </a:ext>
            </a:extLst>
          </p:cNvPr>
          <p:cNvSpPr>
            <a:spLocks noGrp="1"/>
          </p:cNvSpPr>
          <p:nvPr>
            <p:ph type="title"/>
          </p:nvPr>
        </p:nvSpPr>
        <p:spPr>
          <a:xfrm>
            <a:off x="841248" y="841248"/>
            <a:ext cx="10479024" cy="557784"/>
          </a:xfrm>
        </p:spPr>
        <p:txBody>
          <a:bodyPr/>
          <a:lstStyle/>
          <a:p>
            <a:pPr algn="ctr"/>
            <a:r>
              <a:rPr lang="en-US" sz="3200" dirty="0">
                <a:latin typeface="Times New Roman"/>
                <a:cs typeface="Times New Roman"/>
              </a:rPr>
              <a:t>introduction</a:t>
            </a:r>
            <a:endParaRPr lang="en-US" dirty="0">
              <a:latin typeface="Times New Roman"/>
            </a:endParaRPr>
          </a:p>
          <a:p>
            <a:pPr algn="ctr"/>
            <a:endParaRPr lang="en-US" sz="3200" dirty="0">
              <a:latin typeface="Times New Roman"/>
              <a:cs typeface="Times New Roman"/>
            </a:endParaRPr>
          </a:p>
        </p:txBody>
      </p:sp>
      <p:sp>
        <p:nvSpPr>
          <p:cNvPr id="17" name="TextBox 16">
            <a:extLst>
              <a:ext uri="{FF2B5EF4-FFF2-40B4-BE49-F238E27FC236}">
                <a16:creationId xmlns:a16="http://schemas.microsoft.com/office/drawing/2014/main" xmlns="" id="{4BDDF29D-D251-60B5-8019-8B38E9FCC9B8}"/>
              </a:ext>
            </a:extLst>
          </p:cNvPr>
          <p:cNvSpPr txBox="1"/>
          <p:nvPr/>
        </p:nvSpPr>
        <p:spPr>
          <a:xfrm>
            <a:off x="845868" y="1762116"/>
            <a:ext cx="995352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chemeClr val="bg1"/>
                </a:solidFill>
                <a:latin typeface="Times New Roman"/>
                <a:ea typeface="+mn-lt"/>
                <a:cs typeface="+mn-lt"/>
              </a:rPr>
              <a:t>The evolution of financial technology (fintech) has reshaped the financial services industry, particularly in loan evaluation and processing. Traditional manual methods are hindered by biases, inefficiencies, and scalability issues. </a:t>
            </a:r>
            <a:r>
              <a:rPr lang="en-US" sz="2400" b="1" dirty="0">
                <a:solidFill>
                  <a:schemeClr val="bg1"/>
                </a:solidFill>
                <a:latin typeface="Times New Roman"/>
                <a:ea typeface="+mn-lt"/>
                <a:cs typeface="+mn-lt"/>
              </a:rPr>
              <a:t>Machine learning </a:t>
            </a:r>
            <a:r>
              <a:rPr lang="en-US" sz="2400" dirty="0">
                <a:solidFill>
                  <a:schemeClr val="bg1"/>
                </a:solidFill>
                <a:latin typeface="Times New Roman"/>
                <a:ea typeface="+mn-lt"/>
                <a:cs typeface="+mn-lt"/>
              </a:rPr>
              <a:t>(ML), a branch of artificial intelligence, offers consistent, fast, and scalable solutions by analyzing vast data and detecting subtle patterns. This paper develops a loan approval prediction system using ensemble methods and </a:t>
            </a:r>
            <a:r>
              <a:rPr lang="en-US" sz="2400" b="1" dirty="0">
                <a:solidFill>
                  <a:schemeClr val="bg1"/>
                </a:solidFill>
                <a:latin typeface="Times New Roman"/>
                <a:ea typeface="+mn-lt"/>
                <a:cs typeface="+mn-lt"/>
              </a:rPr>
              <a:t>gradient boosting algorithms</a:t>
            </a:r>
            <a:r>
              <a:rPr lang="en-US" sz="2400" dirty="0">
                <a:solidFill>
                  <a:schemeClr val="bg1"/>
                </a:solidFill>
                <a:latin typeface="Times New Roman"/>
                <a:ea typeface="+mn-lt"/>
                <a:cs typeface="+mn-lt"/>
              </a:rPr>
              <a:t>, providing a comprehensive risk profile by considering various factors like employment history and spending habits. Ensemble learning combines multiple models, enhancing accuracy and reducing bias in decision-making.</a:t>
            </a:r>
            <a:endParaRPr lang="en-US" sz="2400" dirty="0">
              <a:solidFill>
                <a:schemeClr val="bg1"/>
              </a:solidFill>
              <a:latin typeface="Times New Roman"/>
              <a:cs typeface="Times New Roman"/>
            </a:endParaRPr>
          </a:p>
        </p:txBody>
      </p:sp>
    </p:spTree>
    <p:extLst>
      <p:ext uri="{BB962C8B-B14F-4D97-AF65-F5344CB8AC3E}">
        <p14:creationId xmlns:p14="http://schemas.microsoft.com/office/powerpoint/2010/main" val="1746520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F2700F4A-EC06-0766-9F0B-875A65F447B8}"/>
              </a:ext>
            </a:extLst>
          </p:cNvPr>
          <p:cNvSpPr>
            <a:spLocks noGrp="1"/>
          </p:cNvSpPr>
          <p:nvPr>
            <p:ph type="sldNum" sz="quarter" idx="11"/>
          </p:nvPr>
        </p:nvSpPr>
        <p:spPr/>
        <p:txBody>
          <a:bodyPr/>
          <a:lstStyle/>
          <a:p>
            <a:fld id="{B67B645E-C5E5-4727-B977-D372A0AA71D9}" type="slidenum">
              <a:rPr lang="en-US" smtClean="0"/>
              <a:pPr/>
              <a:t>30</a:t>
            </a:fld>
            <a:endParaRPr lang="en-US"/>
          </a:p>
        </p:txBody>
      </p:sp>
      <p:pic>
        <p:nvPicPr>
          <p:cNvPr id="6" name="Picture 5" descr="A graph on a black background&#10;&#10;AI-generated content may be incorrect.">
            <a:extLst>
              <a:ext uri="{FF2B5EF4-FFF2-40B4-BE49-F238E27FC236}">
                <a16:creationId xmlns:a16="http://schemas.microsoft.com/office/drawing/2014/main" xmlns="" id="{FA492D7F-5D55-8BBC-460D-2CE903A7A00B}"/>
              </a:ext>
            </a:extLst>
          </p:cNvPr>
          <p:cNvPicPr>
            <a:picLocks noChangeAspect="1"/>
          </p:cNvPicPr>
          <p:nvPr/>
        </p:nvPicPr>
        <p:blipFill>
          <a:blip r:embed="rId2"/>
          <a:stretch>
            <a:fillRect/>
          </a:stretch>
        </p:blipFill>
        <p:spPr>
          <a:xfrm>
            <a:off x="865717" y="1332970"/>
            <a:ext cx="10460568" cy="4932893"/>
          </a:xfrm>
          <a:prstGeom prst="rect">
            <a:avLst/>
          </a:prstGeom>
        </p:spPr>
      </p:pic>
      <p:sp>
        <p:nvSpPr>
          <p:cNvPr id="2" name="TextBox 1">
            <a:extLst>
              <a:ext uri="{FF2B5EF4-FFF2-40B4-BE49-F238E27FC236}">
                <a16:creationId xmlns:a16="http://schemas.microsoft.com/office/drawing/2014/main" xmlns="" id="{239289A2-E26B-3A79-C75B-B3AB0216CDDF}"/>
              </a:ext>
            </a:extLst>
          </p:cNvPr>
          <p:cNvSpPr txBox="1"/>
          <p:nvPr/>
        </p:nvSpPr>
        <p:spPr>
          <a:xfrm>
            <a:off x="991264" y="252016"/>
            <a:ext cx="57795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err="1">
                <a:latin typeface="Times New Roman"/>
                <a:cs typeface="Times New Roman"/>
              </a:rPr>
              <a:t>Roc_Auc_Score</a:t>
            </a:r>
            <a:endParaRPr lang="en-US" sz="3200">
              <a:latin typeface="Times New Roman"/>
              <a:cs typeface="Times New Roman"/>
            </a:endParaRPr>
          </a:p>
        </p:txBody>
      </p:sp>
    </p:spTree>
    <p:extLst>
      <p:ext uri="{BB962C8B-B14F-4D97-AF65-F5344CB8AC3E}">
        <p14:creationId xmlns:p14="http://schemas.microsoft.com/office/powerpoint/2010/main" val="916407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B35A18C-0057-E1F1-AE05-E7F978B6C85C}"/>
              </a:ext>
            </a:extLst>
          </p:cNvPr>
          <p:cNvSpPr>
            <a:spLocks noGrp="1"/>
          </p:cNvSpPr>
          <p:nvPr>
            <p:ph type="sldNum" sz="quarter" idx="11"/>
          </p:nvPr>
        </p:nvSpPr>
        <p:spPr/>
        <p:txBody>
          <a:bodyPr/>
          <a:lstStyle/>
          <a:p>
            <a:fld id="{B67B645E-C5E5-4727-B977-D372A0AA71D9}" type="slidenum">
              <a:rPr lang="en-US" smtClean="0"/>
              <a:pPr/>
              <a:t>31</a:t>
            </a:fld>
            <a:endParaRPr lang="en-US"/>
          </a:p>
        </p:txBody>
      </p:sp>
      <p:pic>
        <p:nvPicPr>
          <p:cNvPr id="6" name="Picture 5" descr="A screenshot of a computer program&#10;&#10;AI-generated content may be incorrect.">
            <a:extLst>
              <a:ext uri="{FF2B5EF4-FFF2-40B4-BE49-F238E27FC236}">
                <a16:creationId xmlns:a16="http://schemas.microsoft.com/office/drawing/2014/main" xmlns="" id="{2AD04EBF-B958-811E-49AE-D33F42B6ABF2}"/>
              </a:ext>
            </a:extLst>
          </p:cNvPr>
          <p:cNvPicPr>
            <a:picLocks noChangeAspect="1"/>
          </p:cNvPicPr>
          <p:nvPr/>
        </p:nvPicPr>
        <p:blipFill>
          <a:blip r:embed="rId2"/>
          <a:stretch>
            <a:fillRect/>
          </a:stretch>
        </p:blipFill>
        <p:spPr>
          <a:xfrm>
            <a:off x="2009819" y="1653732"/>
            <a:ext cx="6915150" cy="1666875"/>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xmlns="" id="{5D704CEC-E03A-E6D2-E0C1-3BA11C58D5F9}"/>
              </a:ext>
            </a:extLst>
          </p:cNvPr>
          <p:cNvPicPr>
            <a:picLocks noChangeAspect="1"/>
          </p:cNvPicPr>
          <p:nvPr/>
        </p:nvPicPr>
        <p:blipFill>
          <a:blip r:embed="rId3"/>
          <a:stretch>
            <a:fillRect/>
          </a:stretch>
        </p:blipFill>
        <p:spPr>
          <a:xfrm>
            <a:off x="3927928" y="3719242"/>
            <a:ext cx="2286000" cy="2667000"/>
          </a:xfrm>
          <a:prstGeom prst="rect">
            <a:avLst/>
          </a:prstGeom>
        </p:spPr>
      </p:pic>
      <p:sp>
        <p:nvSpPr>
          <p:cNvPr id="2" name="TextBox 1">
            <a:extLst>
              <a:ext uri="{FF2B5EF4-FFF2-40B4-BE49-F238E27FC236}">
                <a16:creationId xmlns:a16="http://schemas.microsoft.com/office/drawing/2014/main" xmlns="" id="{B18ACD1E-AB95-5B3F-8F93-3CD66E3400C7}"/>
              </a:ext>
            </a:extLst>
          </p:cNvPr>
          <p:cNvSpPr txBox="1"/>
          <p:nvPr/>
        </p:nvSpPr>
        <p:spPr>
          <a:xfrm>
            <a:off x="679583" y="540940"/>
            <a:ext cx="5527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Times New Roman"/>
              </a:rPr>
              <a:t>Create Submission File</a:t>
            </a:r>
          </a:p>
        </p:txBody>
      </p:sp>
    </p:spTree>
    <p:extLst>
      <p:ext uri="{BB962C8B-B14F-4D97-AF65-F5344CB8AC3E}">
        <p14:creationId xmlns:p14="http://schemas.microsoft.com/office/powerpoint/2010/main" val="393437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C049CBAA-5E90-9009-0BB2-127E064870DF}"/>
              </a:ext>
            </a:extLst>
          </p:cNvPr>
          <p:cNvSpPr>
            <a:spLocks noGrp="1"/>
          </p:cNvSpPr>
          <p:nvPr>
            <p:ph type="sldNum" sz="quarter" idx="11"/>
          </p:nvPr>
        </p:nvSpPr>
        <p:spPr/>
        <p:txBody>
          <a:bodyPr/>
          <a:lstStyle/>
          <a:p>
            <a:fld id="{B67B645E-C5E5-4727-B977-D372A0AA71D9}" type="slidenum">
              <a:rPr lang="en-US" smtClean="0"/>
              <a:pPr/>
              <a:t>32</a:t>
            </a:fld>
            <a:endParaRPr lang="en-US"/>
          </a:p>
        </p:txBody>
      </p:sp>
      <p:pic>
        <p:nvPicPr>
          <p:cNvPr id="6" name="Picture 5" descr="A screen shot of a computer code&#10;&#10;AI-generated content may be incorrect.">
            <a:extLst>
              <a:ext uri="{FF2B5EF4-FFF2-40B4-BE49-F238E27FC236}">
                <a16:creationId xmlns:a16="http://schemas.microsoft.com/office/drawing/2014/main" xmlns="" id="{26230005-6FEF-3538-62C2-861E9F97AC52}"/>
              </a:ext>
            </a:extLst>
          </p:cNvPr>
          <p:cNvPicPr>
            <a:picLocks noChangeAspect="1"/>
          </p:cNvPicPr>
          <p:nvPr/>
        </p:nvPicPr>
        <p:blipFill>
          <a:blip r:embed="rId2"/>
          <a:stretch>
            <a:fillRect/>
          </a:stretch>
        </p:blipFill>
        <p:spPr>
          <a:xfrm>
            <a:off x="1372128" y="1414463"/>
            <a:ext cx="9553575" cy="4029075"/>
          </a:xfrm>
          <a:prstGeom prst="rect">
            <a:avLst/>
          </a:prstGeom>
        </p:spPr>
      </p:pic>
      <p:sp>
        <p:nvSpPr>
          <p:cNvPr id="3" name="TextBox 2">
            <a:extLst>
              <a:ext uri="{FF2B5EF4-FFF2-40B4-BE49-F238E27FC236}">
                <a16:creationId xmlns:a16="http://schemas.microsoft.com/office/drawing/2014/main" xmlns="" id="{291D49BC-6613-8C24-D75D-A6336AE9E783}"/>
              </a:ext>
            </a:extLst>
          </p:cNvPr>
          <p:cNvSpPr txBox="1"/>
          <p:nvPr/>
        </p:nvSpPr>
        <p:spPr>
          <a:xfrm>
            <a:off x="2116404" y="503502"/>
            <a:ext cx="54267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Main Execution</a:t>
            </a:r>
          </a:p>
        </p:txBody>
      </p:sp>
    </p:spTree>
    <p:extLst>
      <p:ext uri="{BB962C8B-B14F-4D97-AF65-F5344CB8AC3E}">
        <p14:creationId xmlns:p14="http://schemas.microsoft.com/office/powerpoint/2010/main" val="4123777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A4F84258-2966-43A9-63DD-ECC881B54BB7}"/>
              </a:ext>
            </a:extLst>
          </p:cNvPr>
          <p:cNvSpPr>
            <a:spLocks noGrp="1"/>
          </p:cNvSpPr>
          <p:nvPr>
            <p:ph type="sldNum" sz="quarter" idx="11"/>
          </p:nvPr>
        </p:nvSpPr>
        <p:spPr/>
        <p:txBody>
          <a:bodyPr/>
          <a:lstStyle/>
          <a:p>
            <a:fld id="{B67B645E-C5E5-4727-B977-D372A0AA71D9}" type="slidenum">
              <a:rPr lang="en-US" smtClean="0"/>
              <a:pPr/>
              <a:t>33</a:t>
            </a:fld>
            <a:endParaRPr lang="en-US"/>
          </a:p>
        </p:txBody>
      </p:sp>
      <p:pic>
        <p:nvPicPr>
          <p:cNvPr id="6" name="Picture 5" descr="A screenshot of a computer&#10;&#10;AI-generated content may be incorrect.">
            <a:extLst>
              <a:ext uri="{FF2B5EF4-FFF2-40B4-BE49-F238E27FC236}">
                <a16:creationId xmlns:a16="http://schemas.microsoft.com/office/drawing/2014/main" xmlns="" id="{75779C46-D637-87FA-3D73-6970EA5B3FE4}"/>
              </a:ext>
            </a:extLst>
          </p:cNvPr>
          <p:cNvPicPr>
            <a:picLocks noChangeAspect="1"/>
          </p:cNvPicPr>
          <p:nvPr/>
        </p:nvPicPr>
        <p:blipFill>
          <a:blip r:embed="rId2"/>
          <a:stretch>
            <a:fillRect/>
          </a:stretch>
        </p:blipFill>
        <p:spPr>
          <a:xfrm>
            <a:off x="457200" y="1427692"/>
            <a:ext cx="11288183" cy="4500033"/>
          </a:xfrm>
          <a:prstGeom prst="rect">
            <a:avLst/>
          </a:prstGeom>
        </p:spPr>
      </p:pic>
    </p:spTree>
    <p:extLst>
      <p:ext uri="{BB962C8B-B14F-4D97-AF65-F5344CB8AC3E}">
        <p14:creationId xmlns:p14="http://schemas.microsoft.com/office/powerpoint/2010/main" val="2997414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D4B1BEB-937C-8ADB-D8A8-A9F2CA8ECCFF}"/>
              </a:ext>
            </a:extLst>
          </p:cNvPr>
          <p:cNvSpPr>
            <a:spLocks noGrp="1"/>
          </p:cNvSpPr>
          <p:nvPr>
            <p:ph type="sldNum" sz="quarter" idx="11"/>
          </p:nvPr>
        </p:nvSpPr>
        <p:spPr/>
        <p:txBody>
          <a:bodyPr/>
          <a:lstStyle/>
          <a:p>
            <a:fld id="{B67B645E-C5E5-4727-B977-D372A0AA71D9}" type="slidenum">
              <a:rPr lang="en-US" smtClean="0"/>
              <a:pPr/>
              <a:t>34</a:t>
            </a:fld>
            <a:endParaRPr lang="en-US"/>
          </a:p>
        </p:txBody>
      </p:sp>
      <p:sp>
        <p:nvSpPr>
          <p:cNvPr id="6" name="TextBox 5">
            <a:extLst>
              <a:ext uri="{FF2B5EF4-FFF2-40B4-BE49-F238E27FC236}">
                <a16:creationId xmlns:a16="http://schemas.microsoft.com/office/drawing/2014/main" xmlns="" id="{AE70477F-579B-680B-EFFE-36EC32557DB2}"/>
              </a:ext>
            </a:extLst>
          </p:cNvPr>
          <p:cNvSpPr txBox="1"/>
          <p:nvPr/>
        </p:nvSpPr>
        <p:spPr>
          <a:xfrm>
            <a:off x="1407985" y="1864128"/>
            <a:ext cx="897178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dirty="0">
                <a:latin typeface="Times New Roman"/>
                <a:ea typeface="+mn-lt"/>
                <a:cs typeface="+mn-lt"/>
              </a:rPr>
              <a:t>machine learning techniques for loan prediction using various classification models, including Gradient Boosting, Logistic Regression, </a:t>
            </a:r>
            <a:r>
              <a:rPr lang="en-US" sz="2800" err="1">
                <a:latin typeface="Times New Roman"/>
                <a:ea typeface="+mn-lt"/>
                <a:cs typeface="+mn-lt"/>
              </a:rPr>
              <a:t>CatBoost</a:t>
            </a:r>
            <a:r>
              <a:rPr lang="en-US" sz="2800" dirty="0">
                <a:latin typeface="Times New Roman"/>
                <a:ea typeface="+mn-lt"/>
                <a:cs typeface="+mn-lt"/>
              </a:rPr>
              <a:t>, </a:t>
            </a:r>
            <a:r>
              <a:rPr lang="en-US" sz="2800" err="1">
                <a:latin typeface="Times New Roman"/>
                <a:ea typeface="+mn-lt"/>
                <a:cs typeface="+mn-lt"/>
              </a:rPr>
              <a:t>LightGBM</a:t>
            </a:r>
            <a:r>
              <a:rPr lang="en-US" sz="2800" dirty="0">
                <a:latin typeface="Times New Roman"/>
                <a:ea typeface="+mn-lt"/>
                <a:cs typeface="+mn-lt"/>
              </a:rPr>
              <a:t>, and </a:t>
            </a:r>
            <a:r>
              <a:rPr lang="en-US" sz="2800" err="1">
                <a:latin typeface="Times New Roman"/>
                <a:ea typeface="+mn-lt"/>
                <a:cs typeface="+mn-lt"/>
              </a:rPr>
              <a:t>XGBoost</a:t>
            </a:r>
            <a:r>
              <a:rPr lang="en-US" sz="2800" dirty="0">
                <a:latin typeface="Times New Roman"/>
                <a:ea typeface="+mn-lt"/>
                <a:cs typeface="+mn-lt"/>
              </a:rPr>
              <a:t>. By leveraging feature engineering, ensemble learning, and hyperparameter optimization with </a:t>
            </a:r>
            <a:r>
              <a:rPr lang="en-US" sz="2800" err="1">
                <a:latin typeface="Times New Roman"/>
                <a:ea typeface="+mn-lt"/>
                <a:cs typeface="+mn-lt"/>
              </a:rPr>
              <a:t>Optuna</a:t>
            </a:r>
            <a:r>
              <a:rPr lang="en-US" sz="2800" dirty="0">
                <a:latin typeface="Times New Roman"/>
                <a:ea typeface="+mn-lt"/>
                <a:cs typeface="+mn-lt"/>
              </a:rPr>
              <a:t>, the study aims to improve predictive accuracy.</a:t>
            </a:r>
            <a:endParaRPr lang="en-US" sz="2800" dirty="0">
              <a:latin typeface="Times New Roman"/>
              <a:cs typeface="Times New Roman"/>
            </a:endParaRPr>
          </a:p>
        </p:txBody>
      </p:sp>
      <p:sp>
        <p:nvSpPr>
          <p:cNvPr id="7" name="TextBox 6">
            <a:extLst>
              <a:ext uri="{FF2B5EF4-FFF2-40B4-BE49-F238E27FC236}">
                <a16:creationId xmlns:a16="http://schemas.microsoft.com/office/drawing/2014/main" xmlns="" id="{CF17F8E4-93B1-87A5-E951-F869F55DC168}"/>
              </a:ext>
            </a:extLst>
          </p:cNvPr>
          <p:cNvSpPr txBox="1"/>
          <p:nvPr/>
        </p:nvSpPr>
        <p:spPr>
          <a:xfrm>
            <a:off x="1407456" y="789121"/>
            <a:ext cx="771170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latin typeface="Times New Roman"/>
                <a:cs typeface="Times New Roman"/>
              </a:rPr>
              <a:t>CONCLUSION </a:t>
            </a:r>
            <a:endParaRPr lang="en-US" sz="4400"/>
          </a:p>
        </p:txBody>
      </p:sp>
    </p:spTree>
    <p:extLst>
      <p:ext uri="{BB962C8B-B14F-4D97-AF65-F5344CB8AC3E}">
        <p14:creationId xmlns:p14="http://schemas.microsoft.com/office/powerpoint/2010/main" val="197532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xmlns="" id="{CC25EE42-B3D5-AD1E-48BE-54CEFF2E3D79}"/>
              </a:ext>
            </a:extLst>
          </p:cNvPr>
          <p:cNvSpPr>
            <a:spLocks noGrp="1"/>
          </p:cNvSpPr>
          <p:nvPr>
            <p:ph type="title"/>
          </p:nvPr>
        </p:nvSpPr>
        <p:spPr/>
        <p:txBody>
          <a:bodyPr/>
          <a:lstStyle/>
          <a:p>
            <a:r>
              <a:rPr lang="en-US"/>
              <a:t>Thank</a:t>
            </a:r>
            <a:br>
              <a:rPr lang="en-US"/>
            </a:br>
            <a:r>
              <a:rPr lang="en-US"/>
              <a:t>you</a:t>
            </a:r>
          </a:p>
        </p:txBody>
      </p:sp>
    </p:spTree>
    <p:extLst>
      <p:ext uri="{BB962C8B-B14F-4D97-AF65-F5344CB8AC3E}">
        <p14:creationId xmlns:p14="http://schemas.microsoft.com/office/powerpoint/2010/main" val="1988437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A34DAF-F207-3061-24D6-6AFF552418DC}"/>
              </a:ext>
            </a:extLst>
          </p:cNvPr>
          <p:cNvSpPr>
            <a:spLocks noGrp="1"/>
          </p:cNvSpPr>
          <p:nvPr>
            <p:ph type="title"/>
          </p:nvPr>
        </p:nvSpPr>
        <p:spPr>
          <a:xfrm>
            <a:off x="841248" y="841248"/>
            <a:ext cx="10479024" cy="557784"/>
          </a:xfrm>
        </p:spPr>
        <p:txBody>
          <a:bodyPr/>
          <a:lstStyle/>
          <a:p>
            <a:pPr algn="ctr"/>
            <a:r>
              <a:rPr lang="en-US" sz="3200" dirty="0">
                <a:latin typeface="Times New Roman"/>
                <a:cs typeface="Times New Roman"/>
              </a:rPr>
              <a:t>PROBLEM STATEMENT</a:t>
            </a:r>
            <a:r>
              <a:rPr lang="en-US" dirty="0"/>
              <a:t/>
            </a:r>
            <a:br>
              <a:rPr lang="en-US" dirty="0"/>
            </a:br>
            <a:endParaRPr lang="en-US" dirty="0"/>
          </a:p>
        </p:txBody>
      </p:sp>
      <p:sp>
        <p:nvSpPr>
          <p:cNvPr id="5" name="Content Placeholder 4">
            <a:extLst>
              <a:ext uri="{FF2B5EF4-FFF2-40B4-BE49-F238E27FC236}">
                <a16:creationId xmlns:a16="http://schemas.microsoft.com/office/drawing/2014/main" xmlns="" id="{8A94AC61-4F6E-98E2-D42B-F2114BBA120D}"/>
              </a:ext>
            </a:extLst>
          </p:cNvPr>
          <p:cNvSpPr>
            <a:spLocks noGrp="1"/>
          </p:cNvSpPr>
          <p:nvPr>
            <p:ph sz="quarter" idx="13"/>
          </p:nvPr>
        </p:nvSpPr>
        <p:spPr>
          <a:xfrm>
            <a:off x="841248" y="1536827"/>
            <a:ext cx="11059989" cy="4479925"/>
          </a:xfrm>
        </p:spPr>
        <p:txBody>
          <a:bodyPr vert="horz" lIns="0" tIns="0" rIns="0" bIns="0" rtlCol="0" anchor="t">
            <a:noAutofit/>
          </a:bodyPr>
          <a:lstStyle/>
          <a:p>
            <a:pPr marL="0" indent="0">
              <a:lnSpc>
                <a:spcPct val="100000"/>
              </a:lnSpc>
              <a:buNone/>
            </a:pPr>
            <a:r>
              <a:rPr lang="en-US" sz="2400">
                <a:latin typeface="Times New Roman"/>
                <a:cs typeface="Times New Roman"/>
              </a:rPr>
              <a:t> </a:t>
            </a:r>
            <a:r>
              <a:rPr lang="en-US" sz="2400" b="1">
                <a:latin typeface="Times New Roman"/>
                <a:cs typeface="Times New Roman"/>
              </a:rPr>
              <a:t>  Efficiencies in Traditional Loan Approval Processes:</a:t>
            </a:r>
          </a:p>
          <a:p>
            <a:pPr marL="347345" indent="0">
              <a:lnSpc>
                <a:spcPct val="100000"/>
              </a:lnSpc>
            </a:pPr>
            <a:r>
              <a:rPr lang="en-US" sz="2400" b="1">
                <a:latin typeface="Times New Roman"/>
                <a:cs typeface="Times New Roman"/>
              </a:rPr>
              <a:t>Cognitive Limitations: </a:t>
            </a:r>
            <a:r>
              <a:rPr lang="en-US" sz="2400">
                <a:latin typeface="Times New Roman"/>
                <a:cs typeface="Times New Roman"/>
              </a:rPr>
              <a:t>Human assessors struggle to process complex variables accurately, risking oversight of crucial patterns in determining creditworthiness.</a:t>
            </a:r>
          </a:p>
          <a:p>
            <a:pPr marL="347345" indent="0">
              <a:lnSpc>
                <a:spcPct val="100000"/>
              </a:lnSpc>
            </a:pPr>
            <a:r>
              <a:rPr lang="en-US" sz="2400" b="1">
                <a:latin typeface="Times New Roman"/>
                <a:cs typeface="Times New Roman"/>
              </a:rPr>
              <a:t>Subjective Decision-Making:</a:t>
            </a:r>
            <a:r>
              <a:rPr lang="en-US" sz="2400">
                <a:latin typeface="Times New Roman"/>
                <a:cs typeface="Times New Roman"/>
              </a:rPr>
              <a:t> Inconsistent interpretations of data by different assessors lead to variability in loan approval outcomes.</a:t>
            </a:r>
          </a:p>
          <a:p>
            <a:pPr marL="347345" indent="0">
              <a:lnSpc>
                <a:spcPct val="100000"/>
              </a:lnSpc>
            </a:pPr>
            <a:r>
              <a:rPr lang="en-US" sz="2400" b="1">
                <a:latin typeface="Times New Roman"/>
                <a:cs typeface="Times New Roman"/>
              </a:rPr>
              <a:t>Time-Consuming:</a:t>
            </a:r>
            <a:r>
              <a:rPr lang="en-US" sz="2400">
                <a:latin typeface="Times New Roman"/>
                <a:cs typeface="Times New Roman"/>
              </a:rPr>
              <a:t> Manual processing is slow, causing delays for both borrowers and financial institutions.</a:t>
            </a:r>
          </a:p>
          <a:p>
            <a:pPr marL="347345" indent="0">
              <a:lnSpc>
                <a:spcPct val="100000"/>
              </a:lnSpc>
            </a:pPr>
            <a:r>
              <a:rPr lang="en-US" sz="2400" b="1">
                <a:latin typeface="Times New Roman"/>
                <a:cs typeface="Times New Roman"/>
              </a:rPr>
              <a:t>Scalability Constraints:</a:t>
            </a:r>
            <a:r>
              <a:rPr lang="en-US" sz="2400">
                <a:latin typeface="Times New Roman"/>
                <a:cs typeface="Times New Roman"/>
              </a:rPr>
              <a:t> Increasing loan applications overwhelm manual processes, making them difficult and costly to scale efficiently.</a:t>
            </a:r>
          </a:p>
          <a:p>
            <a:pPr marL="347345" indent="-347345"/>
            <a:endParaRPr lang="en-US"/>
          </a:p>
        </p:txBody>
      </p:sp>
      <p:sp>
        <p:nvSpPr>
          <p:cNvPr id="4" name="Slide Number Placeholder 3">
            <a:extLst>
              <a:ext uri="{FF2B5EF4-FFF2-40B4-BE49-F238E27FC236}">
                <a16:creationId xmlns:a16="http://schemas.microsoft.com/office/drawing/2014/main" xmlns=""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a:t>
            </a:fld>
            <a:endParaRPr lang="en-US"/>
          </a:p>
        </p:txBody>
      </p:sp>
    </p:spTree>
    <p:extLst>
      <p:ext uri="{BB962C8B-B14F-4D97-AF65-F5344CB8AC3E}">
        <p14:creationId xmlns:p14="http://schemas.microsoft.com/office/powerpoint/2010/main" val="3688475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A26DA25-1172-208C-2C26-5E3AF67E11D5}"/>
              </a:ext>
            </a:extLst>
          </p:cNvPr>
          <p:cNvSpPr>
            <a:spLocks noGrp="1"/>
          </p:cNvSpPr>
          <p:nvPr>
            <p:ph type="body" sz="quarter" idx="10"/>
          </p:nvPr>
        </p:nvSpPr>
        <p:spPr>
          <a:xfrm>
            <a:off x="841247" y="1536192"/>
            <a:ext cx="10479024" cy="2679192"/>
          </a:xfrm>
        </p:spPr>
        <p:txBody>
          <a:bodyPr vert="horz" lIns="0" tIns="0" rIns="0" bIns="0" rtlCol="0" anchor="t">
            <a:noAutofit/>
          </a:bodyPr>
          <a:lstStyle/>
          <a:p>
            <a:endParaRPr lang="en-US"/>
          </a:p>
          <a:p>
            <a:endParaRPr lang="en-US"/>
          </a:p>
        </p:txBody>
      </p:sp>
      <p:pic>
        <p:nvPicPr>
          <p:cNvPr id="8" name="Picture Placeholder 7" descr="Chairs and umbrellas next to a pool">
            <a:extLst>
              <a:ext uri="{FF2B5EF4-FFF2-40B4-BE49-F238E27FC236}">
                <a16:creationId xmlns:a16="http://schemas.microsoft.com/office/drawing/2014/main" xmlns="" id="{A5263C2E-2D90-6117-E5AF-011208E7AF59}"/>
              </a:ext>
            </a:extLst>
          </p:cNvPr>
          <p:cNvPicPr>
            <a:picLocks noGrp="1" noChangeAspect="1"/>
          </p:cNvPicPr>
          <p:nvPr>
            <p:ph type="pic" sz="quarter" idx="11"/>
          </p:nvPr>
        </p:nvPicPr>
        <p:blipFill>
          <a:blip r:embed="rId2"/>
          <a:srcRect l="9" r="9"/>
          <a:stretch/>
        </p:blipFill>
        <p:spPr>
          <a:xfrm>
            <a:off x="410308" y="7852195"/>
            <a:ext cx="12188952" cy="2395728"/>
          </a:xfrm>
        </p:spPr>
      </p:pic>
      <p:sp>
        <p:nvSpPr>
          <p:cNvPr id="7" name="Title 1">
            <a:extLst>
              <a:ext uri="{FF2B5EF4-FFF2-40B4-BE49-F238E27FC236}">
                <a16:creationId xmlns:a16="http://schemas.microsoft.com/office/drawing/2014/main" xmlns="" id="{7D857777-0991-B55A-D99F-48D187DA7D0A}"/>
              </a:ext>
            </a:extLst>
          </p:cNvPr>
          <p:cNvSpPr>
            <a:spLocks noGrp="1"/>
          </p:cNvSpPr>
          <p:nvPr>
            <p:ph type="title"/>
          </p:nvPr>
        </p:nvSpPr>
        <p:spPr>
          <a:xfrm>
            <a:off x="407331" y="407331"/>
            <a:ext cx="10479024" cy="557784"/>
          </a:xfrm>
        </p:spPr>
        <p:txBody>
          <a:bodyPr/>
          <a:lstStyle/>
          <a:p>
            <a:pPr algn="ctr"/>
            <a:r>
              <a:rPr lang="en-US" sz="3600" dirty="0">
                <a:latin typeface="Times New Roman"/>
                <a:cs typeface="Times New Roman"/>
              </a:rPr>
              <a:t>OBJECTIVE</a:t>
            </a:r>
            <a:r>
              <a:rPr lang="en-US" dirty="0"/>
              <a:t/>
            </a:r>
            <a:br>
              <a:rPr lang="en-US" dirty="0"/>
            </a:br>
            <a:endParaRPr lang="en-US" dirty="0"/>
          </a:p>
        </p:txBody>
      </p:sp>
      <p:sp>
        <p:nvSpPr>
          <p:cNvPr id="12" name="TextBox 11">
            <a:extLst>
              <a:ext uri="{FF2B5EF4-FFF2-40B4-BE49-F238E27FC236}">
                <a16:creationId xmlns:a16="http://schemas.microsoft.com/office/drawing/2014/main" xmlns="" id="{C2788C1B-6DCB-A069-D9E3-73A6AB361D90}"/>
              </a:ext>
            </a:extLst>
          </p:cNvPr>
          <p:cNvSpPr txBox="1"/>
          <p:nvPr/>
        </p:nvSpPr>
        <p:spPr>
          <a:xfrm>
            <a:off x="967141" y="969087"/>
            <a:ext cx="10614663"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a:p>
            <a:pPr marL="457200" indent="-457200">
              <a:buAutoNum type="arabicPeriod"/>
            </a:pPr>
            <a:r>
              <a:rPr lang="en-US" sz="2000" b="1" dirty="0">
                <a:solidFill>
                  <a:schemeClr val="bg1"/>
                </a:solidFill>
                <a:latin typeface="Times New Roman"/>
                <a:ea typeface="+mn-lt"/>
                <a:cs typeface="+mn-lt"/>
              </a:rPr>
              <a:t>Algorithm Integration and Optimization</a:t>
            </a:r>
            <a:r>
              <a:rPr lang="en-US" sz="2000" dirty="0">
                <a:solidFill>
                  <a:schemeClr val="bg1"/>
                </a:solidFill>
                <a:latin typeface="Times New Roman"/>
                <a:ea typeface="+mn-lt"/>
                <a:cs typeface="+mn-lt"/>
              </a:rPr>
              <a:t>:</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Combine</a:t>
            </a:r>
            <a:r>
              <a:rPr lang="en-US" sz="2000" b="1" dirty="0">
                <a:solidFill>
                  <a:schemeClr val="bg1"/>
                </a:solidFill>
                <a:latin typeface="Times New Roman"/>
                <a:ea typeface="+mn-lt"/>
                <a:cs typeface="+mn-lt"/>
              </a:rPr>
              <a:t> </a:t>
            </a:r>
            <a:r>
              <a:rPr lang="en-US" sz="2000" b="1" dirty="0" err="1">
                <a:solidFill>
                  <a:schemeClr val="bg1"/>
                </a:solidFill>
                <a:latin typeface="Times New Roman"/>
                <a:ea typeface="+mn-lt"/>
                <a:cs typeface="+mn-lt"/>
              </a:rPr>
              <a:t>CatBoost</a:t>
            </a:r>
            <a:r>
              <a:rPr lang="en-US" sz="2000" b="1" dirty="0">
                <a:solidFill>
                  <a:schemeClr val="bg1"/>
                </a:solidFill>
                <a:latin typeface="Times New Roman"/>
                <a:ea typeface="+mn-lt"/>
                <a:cs typeface="+mn-lt"/>
              </a:rPr>
              <a:t>, </a:t>
            </a:r>
            <a:r>
              <a:rPr lang="en-US" sz="2000" b="1" dirty="0" err="1">
                <a:solidFill>
                  <a:schemeClr val="bg1"/>
                </a:solidFill>
                <a:latin typeface="Times New Roman"/>
                <a:ea typeface="+mn-lt"/>
                <a:cs typeface="+mn-lt"/>
              </a:rPr>
              <a:t>XGBoost</a:t>
            </a:r>
            <a:r>
              <a:rPr lang="en-US" sz="2000" b="1" dirty="0">
                <a:solidFill>
                  <a:schemeClr val="bg1"/>
                </a:solidFill>
                <a:latin typeface="Times New Roman"/>
                <a:ea typeface="+mn-lt"/>
                <a:cs typeface="+mn-lt"/>
              </a:rPr>
              <a:t>, </a:t>
            </a:r>
            <a:r>
              <a:rPr lang="en-US" sz="2000" b="1" dirty="0" err="1">
                <a:solidFill>
                  <a:schemeClr val="bg1"/>
                </a:solidFill>
                <a:latin typeface="Times New Roman"/>
                <a:ea typeface="+mn-lt"/>
                <a:cs typeface="+mn-lt"/>
              </a:rPr>
              <a:t>LightGBM</a:t>
            </a:r>
            <a:r>
              <a:rPr lang="en-US" sz="2000" dirty="0">
                <a:solidFill>
                  <a:schemeClr val="bg1"/>
                </a:solidFill>
                <a:latin typeface="Times New Roman"/>
                <a:ea typeface="+mn-lt"/>
                <a:cs typeface="+mn-lt"/>
              </a:rPr>
              <a:t>, and Gradient Boosting Classifier.</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Hyperparameter optimization with </a:t>
            </a:r>
            <a:r>
              <a:rPr lang="en-US" sz="2000" b="1" dirty="0" err="1">
                <a:solidFill>
                  <a:schemeClr val="bg1"/>
                </a:solidFill>
                <a:latin typeface="Times New Roman"/>
                <a:ea typeface="+mn-lt"/>
                <a:cs typeface="+mn-lt"/>
              </a:rPr>
              <a:t>Optuna</a:t>
            </a:r>
            <a:r>
              <a:rPr lang="en-US" sz="2000" b="1" dirty="0">
                <a:solidFill>
                  <a:schemeClr val="bg1"/>
                </a:solidFill>
                <a:latin typeface="Times New Roman"/>
                <a:ea typeface="+mn-lt"/>
                <a:cs typeface="+mn-lt"/>
              </a:rPr>
              <a:t> </a:t>
            </a:r>
            <a:r>
              <a:rPr lang="en-US" sz="2000" dirty="0">
                <a:solidFill>
                  <a:schemeClr val="bg1"/>
                </a:solidFill>
                <a:latin typeface="Times New Roman"/>
                <a:ea typeface="+mn-lt"/>
                <a:cs typeface="+mn-lt"/>
              </a:rPr>
              <a:t>to improve performance.</a:t>
            </a:r>
            <a:endParaRPr lang="en-US" sz="2000" dirty="0">
              <a:solidFill>
                <a:schemeClr val="bg1"/>
              </a:solidFill>
              <a:latin typeface="Times New Roman"/>
              <a:cs typeface="Times New Roman"/>
            </a:endParaRPr>
          </a:p>
          <a:p>
            <a:pPr marL="285750" indent="-285750">
              <a:buAutoNum type="arabicPeriod"/>
            </a:pPr>
            <a:r>
              <a:rPr lang="en-US" sz="2000" b="1" dirty="0">
                <a:solidFill>
                  <a:schemeClr val="bg1"/>
                </a:solidFill>
                <a:latin typeface="Times New Roman"/>
                <a:ea typeface="+mn-lt"/>
                <a:cs typeface="+mn-lt"/>
              </a:rPr>
              <a:t>Comprehensive Feature Analysis</a:t>
            </a:r>
            <a:r>
              <a:rPr lang="en-US" sz="2000" dirty="0">
                <a:solidFill>
                  <a:schemeClr val="bg1"/>
                </a:solidFill>
                <a:latin typeface="Times New Roman"/>
                <a:ea typeface="+mn-lt"/>
                <a:cs typeface="+mn-lt"/>
              </a:rPr>
              <a:t>:</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Analyze eleven features (demographic, financial, behavioral).</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Employ advanced feature engineering techniques for better accuracy and interpretability.</a:t>
            </a:r>
            <a:endParaRPr lang="en-US" sz="2000" dirty="0">
              <a:solidFill>
                <a:schemeClr val="bg1"/>
              </a:solidFill>
              <a:latin typeface="Times New Roman"/>
              <a:cs typeface="Times New Roman"/>
            </a:endParaRPr>
          </a:p>
          <a:p>
            <a:pPr marL="285750" indent="-285750">
              <a:buAutoNum type="arabicPeriod"/>
            </a:pPr>
            <a:r>
              <a:rPr lang="en-US" sz="2000" b="1" dirty="0">
                <a:solidFill>
                  <a:schemeClr val="bg1"/>
                </a:solidFill>
                <a:latin typeface="Times New Roman"/>
                <a:ea typeface="+mn-lt"/>
                <a:cs typeface="+mn-lt"/>
              </a:rPr>
              <a:t>Model Performance and Validation</a:t>
            </a:r>
            <a:r>
              <a:rPr lang="en-US" sz="2000" dirty="0">
                <a:solidFill>
                  <a:schemeClr val="bg1"/>
                </a:solidFill>
                <a:latin typeface="Times New Roman"/>
                <a:ea typeface="+mn-lt"/>
                <a:cs typeface="+mn-lt"/>
              </a:rPr>
              <a:t>:</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Aim for high prediction accuracy with ROC-AUC scores over 0.85.</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Use Stratified K-Fold cross-validation for robust performance.</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Achieve an ensemble AUC score of 0.96918 with hill climbing optimization.</a:t>
            </a:r>
            <a:endParaRPr lang="en-US" sz="2000" dirty="0">
              <a:solidFill>
                <a:schemeClr val="bg1"/>
              </a:solidFill>
              <a:latin typeface="Times New Roman"/>
              <a:cs typeface="Times New Roman"/>
            </a:endParaRPr>
          </a:p>
          <a:p>
            <a:pPr marL="285750" indent="-285750">
              <a:buAutoNum type="arabicPeriod"/>
            </a:pPr>
            <a:r>
              <a:rPr lang="en-US" sz="2000" b="1" dirty="0">
                <a:solidFill>
                  <a:schemeClr val="bg1"/>
                </a:solidFill>
                <a:latin typeface="Times New Roman"/>
                <a:ea typeface="+mn-lt"/>
                <a:cs typeface="+mn-lt"/>
              </a:rPr>
              <a:t>Interpretability and Visualization</a:t>
            </a:r>
            <a:r>
              <a:rPr lang="en-US" sz="2000" dirty="0">
                <a:solidFill>
                  <a:schemeClr val="bg1"/>
                </a:solidFill>
                <a:latin typeface="Times New Roman"/>
                <a:ea typeface="+mn-lt"/>
                <a:cs typeface="+mn-lt"/>
              </a:rPr>
              <a:t>:</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Use </a:t>
            </a:r>
            <a:r>
              <a:rPr lang="en-US" sz="2000" dirty="0" err="1">
                <a:solidFill>
                  <a:schemeClr val="bg1"/>
                </a:solidFill>
                <a:latin typeface="Times New Roman"/>
                <a:ea typeface="+mn-lt"/>
                <a:cs typeface="+mn-lt"/>
              </a:rPr>
              <a:t>Plotly</a:t>
            </a:r>
            <a:r>
              <a:rPr lang="en-US" sz="2000" dirty="0">
                <a:solidFill>
                  <a:schemeClr val="bg1"/>
                </a:solidFill>
                <a:latin typeface="Times New Roman"/>
                <a:ea typeface="+mn-lt"/>
                <a:cs typeface="+mn-lt"/>
              </a:rPr>
              <a:t> and Seaborn for intuitive visualizations.</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Hierarchical tree maps, radar charts, and dynamic bar charts for insights.</a:t>
            </a:r>
            <a:endParaRPr lang="en-US" sz="2000" dirty="0">
              <a:solidFill>
                <a:schemeClr val="bg1"/>
              </a:solidFill>
              <a:latin typeface="Times New Roman"/>
              <a:cs typeface="Times New Roman"/>
            </a:endParaRPr>
          </a:p>
          <a:p>
            <a:pPr marL="285750" indent="-285750">
              <a:buAutoNum type="arabicPeriod"/>
            </a:pPr>
            <a:r>
              <a:rPr lang="en-US" sz="2000" b="1" dirty="0">
                <a:solidFill>
                  <a:schemeClr val="bg1"/>
                </a:solidFill>
                <a:latin typeface="Times New Roman"/>
                <a:ea typeface="+mn-lt"/>
                <a:cs typeface="+mn-lt"/>
              </a:rPr>
              <a:t>Production Implementation</a:t>
            </a:r>
            <a:r>
              <a:rPr lang="en-US" sz="2000" dirty="0">
                <a:solidFill>
                  <a:schemeClr val="bg1"/>
                </a:solidFill>
                <a:latin typeface="Times New Roman"/>
                <a:ea typeface="+mn-lt"/>
                <a:cs typeface="+mn-lt"/>
              </a:rPr>
              <a:t>:</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Deploy a </a:t>
            </a:r>
            <a:r>
              <a:rPr lang="en-US" sz="2000" dirty="0" err="1">
                <a:solidFill>
                  <a:schemeClr val="bg1"/>
                </a:solidFill>
                <a:latin typeface="Times New Roman"/>
                <a:ea typeface="+mn-lt"/>
                <a:cs typeface="+mn-lt"/>
              </a:rPr>
              <a:t>Streamlit</a:t>
            </a:r>
            <a:r>
              <a:rPr lang="en-US" sz="2000" dirty="0">
                <a:solidFill>
                  <a:schemeClr val="bg1"/>
                </a:solidFill>
                <a:latin typeface="Times New Roman"/>
                <a:ea typeface="+mn-lt"/>
                <a:cs typeface="+mn-lt"/>
              </a:rPr>
              <a:t> web application for real-time predictions.</a:t>
            </a:r>
            <a:endParaRPr lang="en-US" sz="2000" dirty="0">
              <a:solidFill>
                <a:schemeClr val="bg1"/>
              </a:solidFill>
              <a:latin typeface="Times New Roman"/>
              <a:cs typeface="Times New Roman"/>
            </a:endParaRPr>
          </a:p>
          <a:p>
            <a:pPr marL="742950" lvl="1" indent="-285750">
              <a:buFont typeface="Arial"/>
              <a:buChar char="•"/>
            </a:pPr>
            <a:r>
              <a:rPr lang="en-US" sz="2000" dirty="0">
                <a:solidFill>
                  <a:schemeClr val="bg1"/>
                </a:solidFill>
                <a:latin typeface="Times New Roman"/>
                <a:ea typeface="+mn-lt"/>
                <a:cs typeface="+mn-lt"/>
              </a:rPr>
              <a:t>Provide prediction probability scores and feature importance explanations.</a:t>
            </a:r>
            <a:endParaRPr lang="en-US" sz="2000" dirty="0">
              <a:solidFill>
                <a:schemeClr val="bg1"/>
              </a:solidFill>
              <a:latin typeface="Times New Roman"/>
              <a:cs typeface="Times New Roman"/>
            </a:endParaRPr>
          </a:p>
          <a:p>
            <a:pPr algn="l"/>
            <a:endParaRPr lang="en-US"/>
          </a:p>
        </p:txBody>
      </p:sp>
    </p:spTree>
    <p:extLst>
      <p:ext uri="{BB962C8B-B14F-4D97-AF65-F5344CB8AC3E}">
        <p14:creationId xmlns:p14="http://schemas.microsoft.com/office/powerpoint/2010/main" val="170918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BDF6E845-1289-D0C3-44D4-3453D6F13377}"/>
              </a:ext>
            </a:extLst>
          </p:cNvPr>
          <p:cNvSpPr txBox="1"/>
          <p:nvPr/>
        </p:nvSpPr>
        <p:spPr>
          <a:xfrm>
            <a:off x="1190495" y="1314452"/>
            <a:ext cx="1004705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err="1">
                <a:solidFill>
                  <a:schemeClr val="bg1"/>
                </a:solidFill>
                <a:latin typeface="Times New Roman"/>
                <a:ea typeface="+mn-lt"/>
                <a:cs typeface="+mn-lt"/>
              </a:rPr>
              <a:t>CatBoostClassifier</a:t>
            </a:r>
            <a:r>
              <a:rPr lang="en-US" sz="2400" dirty="0">
                <a:solidFill>
                  <a:schemeClr val="bg1"/>
                </a:solidFill>
                <a:latin typeface="Times New Roman"/>
                <a:ea typeface="+mn-lt"/>
                <a:cs typeface="+mn-lt"/>
              </a:rPr>
              <a:t> is a gradient boosting algorithm developed by Yandex, particularly well-suited for datasets with categorical features, as it efficiently handles these features without requiring transformations like one-hot encoding, supports missing values, prevents overfitting with techniques such as Ordered Boosting and symmetric trees, and offers robust performance in tasks like fraud detection, customer churn analysis, and recommendation systems.</a:t>
            </a:r>
            <a:endParaRPr lang="en-US" sz="2400" dirty="0">
              <a:solidFill>
                <a:schemeClr val="bg1"/>
              </a:solidFill>
              <a:latin typeface="Times New Roman"/>
              <a:cs typeface="Times New Roman"/>
            </a:endParaRPr>
          </a:p>
        </p:txBody>
      </p:sp>
      <p:sp>
        <p:nvSpPr>
          <p:cNvPr id="8" name="TextBox 7">
            <a:extLst>
              <a:ext uri="{FF2B5EF4-FFF2-40B4-BE49-F238E27FC236}">
                <a16:creationId xmlns:a16="http://schemas.microsoft.com/office/drawing/2014/main" xmlns="" id="{856ABD5B-BBEA-F586-B217-5B514709B284}"/>
              </a:ext>
            </a:extLst>
          </p:cNvPr>
          <p:cNvSpPr txBox="1"/>
          <p:nvPr/>
        </p:nvSpPr>
        <p:spPr>
          <a:xfrm>
            <a:off x="3583121" y="337212"/>
            <a:ext cx="99126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ea typeface="+mn-lt"/>
                <a:cs typeface="+mn-lt"/>
              </a:rPr>
              <a:t>Machine Learning Models</a:t>
            </a:r>
            <a:endParaRPr lang="en-US" sz="2800" b="1" dirty="0">
              <a:solidFill>
                <a:schemeClr val="bg1"/>
              </a:solidFill>
              <a:latin typeface="Times New Roman"/>
            </a:endParaRPr>
          </a:p>
        </p:txBody>
      </p:sp>
      <p:sp>
        <p:nvSpPr>
          <p:cNvPr id="9" name="TextBox 8">
            <a:extLst>
              <a:ext uri="{FF2B5EF4-FFF2-40B4-BE49-F238E27FC236}">
                <a16:creationId xmlns:a16="http://schemas.microsoft.com/office/drawing/2014/main" xmlns="" id="{5726CB5B-686B-566A-4AA5-EABA95A5A1EB}"/>
              </a:ext>
            </a:extLst>
          </p:cNvPr>
          <p:cNvSpPr txBox="1"/>
          <p:nvPr/>
        </p:nvSpPr>
        <p:spPr>
          <a:xfrm>
            <a:off x="683287" y="824046"/>
            <a:ext cx="991264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err="1">
                <a:solidFill>
                  <a:schemeClr val="bg1"/>
                </a:solidFill>
                <a:latin typeface="Times New Roman"/>
              </a:rPr>
              <a:t>CatBoostClassifier</a:t>
            </a:r>
          </a:p>
        </p:txBody>
      </p:sp>
      <p:sp>
        <p:nvSpPr>
          <p:cNvPr id="11" name="TextBox 10">
            <a:extLst>
              <a:ext uri="{FF2B5EF4-FFF2-40B4-BE49-F238E27FC236}">
                <a16:creationId xmlns:a16="http://schemas.microsoft.com/office/drawing/2014/main" xmlns="" id="{81D79984-1934-9504-9C2C-E40A7DA38CFD}"/>
              </a:ext>
            </a:extLst>
          </p:cNvPr>
          <p:cNvSpPr txBox="1"/>
          <p:nvPr/>
        </p:nvSpPr>
        <p:spPr>
          <a:xfrm>
            <a:off x="1270665" y="4573204"/>
            <a:ext cx="964383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chemeClr val="bg1"/>
                </a:solidFill>
                <a:latin typeface="Times New Roman"/>
                <a:ea typeface="+mn-lt"/>
                <a:cs typeface="+mn-lt"/>
              </a:rPr>
              <a:t>LGBMClassifier</a:t>
            </a:r>
            <a:r>
              <a:rPr lang="en-US" sz="2400" dirty="0">
                <a:solidFill>
                  <a:schemeClr val="bg1"/>
                </a:solidFill>
                <a:latin typeface="Times New Roman"/>
                <a:ea typeface="+mn-lt"/>
                <a:cs typeface="+mn-lt"/>
              </a:rPr>
              <a:t>, short for </a:t>
            </a:r>
            <a:r>
              <a:rPr lang="en-US" sz="2400" err="1">
                <a:solidFill>
                  <a:schemeClr val="bg1"/>
                </a:solidFill>
                <a:latin typeface="Times New Roman"/>
                <a:ea typeface="+mn-lt"/>
                <a:cs typeface="+mn-lt"/>
              </a:rPr>
              <a:t>LightGBM</a:t>
            </a:r>
            <a:r>
              <a:rPr lang="en-US" sz="2400" dirty="0">
                <a:solidFill>
                  <a:schemeClr val="bg1"/>
                </a:solidFill>
                <a:latin typeface="Times New Roman"/>
                <a:ea typeface="+mn-lt"/>
                <a:cs typeface="+mn-lt"/>
              </a:rPr>
              <a:t> Classifier, is a high-performance gradient boosting algorithm designed for classification tasks. Part of the </a:t>
            </a:r>
            <a:r>
              <a:rPr lang="en-US" sz="2400" err="1">
                <a:solidFill>
                  <a:schemeClr val="bg1"/>
                </a:solidFill>
                <a:latin typeface="Times New Roman"/>
                <a:ea typeface="+mn-lt"/>
                <a:cs typeface="+mn-lt"/>
              </a:rPr>
              <a:t>LightGBM</a:t>
            </a:r>
            <a:r>
              <a:rPr lang="en-US" sz="2400" dirty="0">
                <a:solidFill>
                  <a:schemeClr val="bg1"/>
                </a:solidFill>
                <a:latin typeface="Times New Roman"/>
                <a:ea typeface="+mn-lt"/>
                <a:cs typeface="+mn-lt"/>
              </a:rPr>
              <a:t> library developed by Microsoft, it is renowned for its speed and efficiency, especially with large datasets.</a:t>
            </a:r>
            <a:endParaRPr lang="en-US" sz="2400">
              <a:solidFill>
                <a:schemeClr val="bg1"/>
              </a:solidFill>
              <a:latin typeface="Times New Roman"/>
              <a:cs typeface="Times New Roman"/>
            </a:endParaRPr>
          </a:p>
        </p:txBody>
      </p:sp>
      <p:sp>
        <p:nvSpPr>
          <p:cNvPr id="12" name="TextBox 11">
            <a:extLst>
              <a:ext uri="{FF2B5EF4-FFF2-40B4-BE49-F238E27FC236}">
                <a16:creationId xmlns:a16="http://schemas.microsoft.com/office/drawing/2014/main" xmlns="" id="{C385E365-417C-B465-2E18-9554176F9A91}"/>
              </a:ext>
            </a:extLst>
          </p:cNvPr>
          <p:cNvSpPr txBox="1"/>
          <p:nvPr/>
        </p:nvSpPr>
        <p:spPr>
          <a:xfrm>
            <a:off x="683156" y="3912273"/>
            <a:ext cx="347782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dirty="0" err="1">
                <a:solidFill>
                  <a:schemeClr val="bg1"/>
                </a:solidFill>
                <a:latin typeface="Times New Roman"/>
                <a:cs typeface="Times New Roman"/>
              </a:rPr>
              <a:t>LGBMClassifier</a:t>
            </a:r>
            <a:endParaRPr lang="en-US" b="1" err="1">
              <a:solidFill>
                <a:schemeClr val="bg1"/>
              </a:solidFill>
            </a:endParaRPr>
          </a:p>
        </p:txBody>
      </p:sp>
    </p:spTree>
    <p:extLst>
      <p:ext uri="{BB962C8B-B14F-4D97-AF65-F5344CB8AC3E}">
        <p14:creationId xmlns:p14="http://schemas.microsoft.com/office/powerpoint/2010/main" val="365015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E31C5D4B-234F-D7B1-FAAF-8F482AF810A5}"/>
              </a:ext>
            </a:extLst>
          </p:cNvPr>
          <p:cNvSpPr txBox="1"/>
          <p:nvPr/>
        </p:nvSpPr>
        <p:spPr>
          <a:xfrm>
            <a:off x="715037" y="654713"/>
            <a:ext cx="991264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err="1">
                <a:solidFill>
                  <a:schemeClr val="bg1"/>
                </a:solidFill>
                <a:latin typeface="Times New Roman"/>
              </a:rPr>
              <a:t>XGBoost</a:t>
            </a:r>
            <a:r>
              <a:rPr lang="en-US" sz="2600" b="1" dirty="0">
                <a:solidFill>
                  <a:schemeClr val="bg1"/>
                </a:solidFill>
                <a:latin typeface="Times New Roman"/>
              </a:rPr>
              <a:t> Classifier</a:t>
            </a:r>
            <a:endParaRPr lang="en-US" sz="2600" b="1" dirty="0" err="1">
              <a:solidFill>
                <a:schemeClr val="bg1"/>
              </a:solidFill>
              <a:latin typeface="Times New Roman"/>
              <a:cs typeface="Times New Roman"/>
            </a:endParaRPr>
          </a:p>
        </p:txBody>
      </p:sp>
      <p:sp>
        <p:nvSpPr>
          <p:cNvPr id="7" name="TextBox 6">
            <a:extLst>
              <a:ext uri="{FF2B5EF4-FFF2-40B4-BE49-F238E27FC236}">
                <a16:creationId xmlns:a16="http://schemas.microsoft.com/office/drawing/2014/main" xmlns="" id="{B74368E6-BFA3-A2E4-45DB-66B5FA8697DE}"/>
              </a:ext>
            </a:extLst>
          </p:cNvPr>
          <p:cNvSpPr txBox="1"/>
          <p:nvPr/>
        </p:nvSpPr>
        <p:spPr>
          <a:xfrm>
            <a:off x="1313397" y="1487756"/>
            <a:ext cx="1050822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chemeClr val="bg1"/>
                </a:solidFill>
                <a:latin typeface="Times New Roman"/>
                <a:ea typeface="+mn-lt"/>
                <a:cs typeface="+mn-lt"/>
              </a:rPr>
              <a:t>XGBClassifier</a:t>
            </a:r>
            <a:r>
              <a:rPr lang="en-US" sz="2400" dirty="0">
                <a:solidFill>
                  <a:schemeClr val="bg1"/>
                </a:solidFill>
                <a:latin typeface="Times New Roman"/>
                <a:ea typeface="+mn-lt"/>
                <a:cs typeface="+mn-lt"/>
              </a:rPr>
              <a:t>, part of the </a:t>
            </a:r>
            <a:r>
              <a:rPr lang="en-US" sz="2400" err="1">
                <a:solidFill>
                  <a:schemeClr val="bg1"/>
                </a:solidFill>
                <a:latin typeface="Times New Roman"/>
                <a:ea typeface="+mn-lt"/>
                <a:cs typeface="+mn-lt"/>
              </a:rPr>
              <a:t>XGBoost</a:t>
            </a:r>
            <a:r>
              <a:rPr lang="en-US" sz="2400" dirty="0">
                <a:solidFill>
                  <a:schemeClr val="bg1"/>
                </a:solidFill>
                <a:latin typeface="Times New Roman"/>
                <a:ea typeface="+mn-lt"/>
                <a:cs typeface="+mn-lt"/>
              </a:rPr>
              <a:t> library (</a:t>
            </a:r>
            <a:r>
              <a:rPr lang="en-US" sz="2400" err="1">
                <a:solidFill>
                  <a:schemeClr val="bg1"/>
                </a:solidFill>
                <a:latin typeface="Times New Roman"/>
                <a:ea typeface="+mn-lt"/>
                <a:cs typeface="+mn-lt"/>
              </a:rPr>
              <a:t>eXtreme</a:t>
            </a:r>
            <a:r>
              <a:rPr lang="en-US" sz="2400" dirty="0">
                <a:solidFill>
                  <a:schemeClr val="bg1"/>
                </a:solidFill>
                <a:latin typeface="Times New Roman"/>
                <a:ea typeface="+mn-lt"/>
                <a:cs typeface="+mn-lt"/>
              </a:rPr>
              <a:t> Gradient Boosting), is a highly efficient and scalable implementation of gradient boosting tailored for classification tasks. It uses advanced techniques like regularization, parallel processing, and sparsity awareness to enhance model performance and prevent overfitting. </a:t>
            </a:r>
            <a:endParaRPr lang="en-US" sz="2400">
              <a:solidFill>
                <a:schemeClr val="bg1"/>
              </a:solidFill>
              <a:latin typeface="Times New Roman"/>
              <a:cs typeface="Times New Roman"/>
            </a:endParaRPr>
          </a:p>
        </p:txBody>
      </p:sp>
      <p:sp>
        <p:nvSpPr>
          <p:cNvPr id="8" name="TextBox 7">
            <a:extLst>
              <a:ext uri="{FF2B5EF4-FFF2-40B4-BE49-F238E27FC236}">
                <a16:creationId xmlns:a16="http://schemas.microsoft.com/office/drawing/2014/main" xmlns="" id="{8787DF5C-763E-F3B2-0CC4-F3EA83C8D46C}"/>
              </a:ext>
            </a:extLst>
          </p:cNvPr>
          <p:cNvSpPr txBox="1"/>
          <p:nvPr/>
        </p:nvSpPr>
        <p:spPr>
          <a:xfrm>
            <a:off x="715036" y="3184129"/>
            <a:ext cx="991264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a:solidFill>
                  <a:schemeClr val="bg1"/>
                </a:solidFill>
                <a:latin typeface="Times New Roman"/>
                <a:ea typeface="+mn-lt"/>
                <a:cs typeface="+mn-lt"/>
              </a:rPr>
              <a:t>Gradient Boosting Classifier</a:t>
            </a:r>
            <a:endParaRPr lang="en-US" b="1" dirty="0" err="1">
              <a:solidFill>
                <a:schemeClr val="bg1"/>
              </a:solidFill>
              <a:latin typeface="Times New Roman"/>
            </a:endParaRPr>
          </a:p>
        </p:txBody>
      </p:sp>
      <p:sp>
        <p:nvSpPr>
          <p:cNvPr id="10" name="TextBox 9">
            <a:extLst>
              <a:ext uri="{FF2B5EF4-FFF2-40B4-BE49-F238E27FC236}">
                <a16:creationId xmlns:a16="http://schemas.microsoft.com/office/drawing/2014/main" xmlns="" id="{99DDD645-D022-910F-7E64-2E95DDD0F386}"/>
              </a:ext>
            </a:extLst>
          </p:cNvPr>
          <p:cNvSpPr txBox="1"/>
          <p:nvPr/>
        </p:nvSpPr>
        <p:spPr>
          <a:xfrm>
            <a:off x="1313529" y="3909629"/>
            <a:ext cx="975839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chemeClr val="bg1"/>
                </a:solidFill>
                <a:latin typeface="Times New Roman"/>
                <a:ea typeface="+mn-lt"/>
                <a:cs typeface="+mn-lt"/>
              </a:rPr>
              <a:t>GradientBoostingClassifier</a:t>
            </a:r>
            <a:r>
              <a:rPr lang="en-US" sz="2400">
                <a:solidFill>
                  <a:schemeClr val="bg1"/>
                </a:solidFill>
                <a:latin typeface="Times New Roman"/>
                <a:ea typeface="+mn-lt"/>
                <a:cs typeface="+mn-lt"/>
              </a:rPr>
              <a:t> is a part of the scikit-learn library, designed for classification tasks using gradient boosting, an ensemble learning technique. It builds additive models in a forward stage-wise manner by combining weak learners, usually decision trees, to create a strong predictive model.</a:t>
            </a:r>
            <a:endParaRPr lang="en-US" sz="2400">
              <a:solidFill>
                <a:schemeClr val="bg1"/>
              </a:solidFill>
              <a:latin typeface="Times New Roman"/>
            </a:endParaRPr>
          </a:p>
        </p:txBody>
      </p:sp>
    </p:spTree>
    <p:extLst>
      <p:ext uri="{BB962C8B-B14F-4D97-AF65-F5344CB8AC3E}">
        <p14:creationId xmlns:p14="http://schemas.microsoft.com/office/powerpoint/2010/main" val="162725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E7814C5-5D60-0866-7B45-798BC7C8D1CB}"/>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8</a:t>
            </a:fld>
            <a:endParaRPr lang="en-US"/>
          </a:p>
        </p:txBody>
      </p:sp>
      <p:sp>
        <p:nvSpPr>
          <p:cNvPr id="33" name="TextBox 32">
            <a:extLst>
              <a:ext uri="{FF2B5EF4-FFF2-40B4-BE49-F238E27FC236}">
                <a16:creationId xmlns:a16="http://schemas.microsoft.com/office/drawing/2014/main" xmlns="" id="{A9EC6F66-A5E1-55BB-34E4-C04E23599AB7}"/>
              </a:ext>
            </a:extLst>
          </p:cNvPr>
          <p:cNvSpPr txBox="1"/>
          <p:nvPr/>
        </p:nvSpPr>
        <p:spPr>
          <a:xfrm>
            <a:off x="665100" y="646186"/>
            <a:ext cx="92114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latin typeface="Times New Roman"/>
                <a:ea typeface="+mn-lt"/>
                <a:cs typeface="+mn-lt"/>
              </a:rPr>
              <a:t>METHODLOGY</a:t>
            </a:r>
            <a:endParaRPr lang="en-US" sz="3600" b="1">
              <a:latin typeface="Times New Roman"/>
            </a:endParaRPr>
          </a:p>
        </p:txBody>
      </p:sp>
      <p:pic>
        <p:nvPicPr>
          <p:cNvPr id="2" name="Picture 1" descr="A diagram of a model&#10;&#10;AI-generated content may be incorrect.">
            <a:extLst>
              <a:ext uri="{FF2B5EF4-FFF2-40B4-BE49-F238E27FC236}">
                <a16:creationId xmlns:a16="http://schemas.microsoft.com/office/drawing/2014/main" xmlns="" id="{7AF13004-C434-B98C-C2EA-CA591C350CBA}"/>
              </a:ext>
            </a:extLst>
          </p:cNvPr>
          <p:cNvPicPr>
            <a:picLocks noChangeAspect="1"/>
          </p:cNvPicPr>
          <p:nvPr/>
        </p:nvPicPr>
        <p:blipFill>
          <a:blip r:embed="rId2"/>
          <a:stretch>
            <a:fillRect/>
          </a:stretch>
        </p:blipFill>
        <p:spPr>
          <a:xfrm>
            <a:off x="4352477" y="952428"/>
            <a:ext cx="4446532" cy="5436717"/>
          </a:xfrm>
          <a:prstGeom prst="rect">
            <a:avLst/>
          </a:prstGeom>
        </p:spPr>
      </p:pic>
    </p:spTree>
    <p:extLst>
      <p:ext uri="{BB962C8B-B14F-4D97-AF65-F5344CB8AC3E}">
        <p14:creationId xmlns:p14="http://schemas.microsoft.com/office/powerpoint/2010/main" val="8977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xmlns="" id="{163BE60D-AF22-9052-4B63-AB7FDBCB3F27}"/>
              </a:ext>
            </a:extLst>
          </p:cNvPr>
          <p:cNvGraphicFramePr>
            <a:graphicFrameLocks noGrp="1"/>
          </p:cNvGraphicFramePr>
          <p:nvPr>
            <p:extLst>
              <p:ext uri="{D42A27DB-BD31-4B8C-83A1-F6EECF244321}">
                <p14:modId xmlns:p14="http://schemas.microsoft.com/office/powerpoint/2010/main" val="2827910729"/>
              </p:ext>
            </p:extLst>
          </p:nvPr>
        </p:nvGraphicFramePr>
        <p:xfrm>
          <a:off x="776377" y="431320"/>
          <a:ext cx="10740526" cy="5987029"/>
        </p:xfrm>
        <a:graphic>
          <a:graphicData uri="http://schemas.openxmlformats.org/drawingml/2006/table">
            <a:tbl>
              <a:tblPr bandRow="1">
                <a:tableStyleId>{68D230F3-CF80-4859-8CE7-A43EE81993B5}</a:tableStyleId>
              </a:tblPr>
              <a:tblGrid>
                <a:gridCol w="1221287">
                  <a:extLst>
                    <a:ext uri="{9D8B030D-6E8A-4147-A177-3AD203B41FA5}">
                      <a16:colId xmlns:a16="http://schemas.microsoft.com/office/drawing/2014/main" xmlns="" val="1961944342"/>
                    </a:ext>
                  </a:extLst>
                </a:gridCol>
                <a:gridCol w="2193557">
                  <a:extLst>
                    <a:ext uri="{9D8B030D-6E8A-4147-A177-3AD203B41FA5}">
                      <a16:colId xmlns:a16="http://schemas.microsoft.com/office/drawing/2014/main" xmlns="" val="895333897"/>
                    </a:ext>
                  </a:extLst>
                </a:gridCol>
                <a:gridCol w="1441021">
                  <a:extLst>
                    <a:ext uri="{9D8B030D-6E8A-4147-A177-3AD203B41FA5}">
                      <a16:colId xmlns:a16="http://schemas.microsoft.com/office/drawing/2014/main" xmlns="" val="3282964845"/>
                    </a:ext>
                  </a:extLst>
                </a:gridCol>
                <a:gridCol w="1745237">
                  <a:extLst>
                    <a:ext uri="{9D8B030D-6E8A-4147-A177-3AD203B41FA5}">
                      <a16:colId xmlns:a16="http://schemas.microsoft.com/office/drawing/2014/main" xmlns="" val="3732266953"/>
                    </a:ext>
                  </a:extLst>
                </a:gridCol>
                <a:gridCol w="1681192">
                  <a:extLst>
                    <a:ext uri="{9D8B030D-6E8A-4147-A177-3AD203B41FA5}">
                      <a16:colId xmlns:a16="http://schemas.microsoft.com/office/drawing/2014/main" xmlns="" val="4005821611"/>
                    </a:ext>
                  </a:extLst>
                </a:gridCol>
                <a:gridCol w="2458232">
                  <a:extLst>
                    <a:ext uri="{9D8B030D-6E8A-4147-A177-3AD203B41FA5}">
                      <a16:colId xmlns:a16="http://schemas.microsoft.com/office/drawing/2014/main" xmlns="" val="3966359647"/>
                    </a:ext>
                  </a:extLst>
                </a:gridCol>
              </a:tblGrid>
              <a:tr h="282169">
                <a:tc>
                  <a:txBody>
                    <a:bodyPr/>
                    <a:lstStyle/>
                    <a:p>
                      <a:pPr algn="ctr" rtl="0" fontAlgn="base">
                        <a:lnSpc>
                          <a:spcPts val="1569"/>
                        </a:lnSpc>
                      </a:pPr>
                      <a:r>
                        <a:rPr lang="en-US" sz="1600" b="1">
                          <a:solidFill>
                            <a:schemeClr val="bg1"/>
                          </a:solidFill>
                          <a:effectLst/>
                          <a:latin typeface="Times New Roman"/>
                        </a:rPr>
                        <a:t>Year</a:t>
                      </a:r>
                      <a:r>
                        <a:rPr lang="en-US" sz="1600">
                          <a:solidFill>
                            <a:schemeClr val="bg1"/>
                          </a:solidFill>
                          <a:effectLst/>
                          <a:latin typeface="Times New Roman"/>
                        </a:rPr>
                        <a:t>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rtl="0" fontAlgn="base">
                        <a:lnSpc>
                          <a:spcPts val="1569"/>
                        </a:lnSpc>
                      </a:pPr>
                      <a:r>
                        <a:rPr lang="en-US" sz="1600" b="1">
                          <a:solidFill>
                            <a:schemeClr val="bg1"/>
                          </a:solidFill>
                          <a:effectLst/>
                          <a:latin typeface="Times New Roman"/>
                        </a:rPr>
                        <a:t>Title</a:t>
                      </a:r>
                      <a:r>
                        <a:rPr lang="en-US" sz="1600">
                          <a:solidFill>
                            <a:schemeClr val="bg1"/>
                          </a:solidFill>
                          <a:effectLst/>
                          <a:latin typeface="Times New Roman"/>
                        </a:rPr>
                        <a:t>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rtl="0" fontAlgn="base">
                        <a:lnSpc>
                          <a:spcPts val="1569"/>
                        </a:lnSpc>
                      </a:pPr>
                      <a:r>
                        <a:rPr lang="en-US" sz="1600" b="1">
                          <a:solidFill>
                            <a:schemeClr val="bg1"/>
                          </a:solidFill>
                          <a:effectLst/>
                          <a:latin typeface="Times New Roman"/>
                        </a:rPr>
                        <a:t>Author(s)</a:t>
                      </a:r>
                      <a:r>
                        <a:rPr lang="en-US" sz="1600">
                          <a:solidFill>
                            <a:schemeClr val="bg1"/>
                          </a:solidFill>
                          <a:effectLst/>
                          <a:latin typeface="Times New Roman"/>
                        </a:rPr>
                        <a:t>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rtl="0" fontAlgn="base">
                        <a:lnSpc>
                          <a:spcPts val="1569"/>
                        </a:lnSpc>
                      </a:pPr>
                      <a:r>
                        <a:rPr lang="en-US" sz="1600" b="1">
                          <a:solidFill>
                            <a:schemeClr val="bg1"/>
                          </a:solidFill>
                          <a:effectLst/>
                          <a:latin typeface="Times New Roman"/>
                        </a:rPr>
                        <a:t>Algorithms Used</a:t>
                      </a:r>
                      <a:r>
                        <a:rPr lang="en-US" sz="1600">
                          <a:solidFill>
                            <a:schemeClr val="bg1"/>
                          </a:solidFill>
                          <a:effectLst/>
                          <a:latin typeface="Times New Roman"/>
                        </a:rPr>
                        <a:t>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rtl="0" fontAlgn="base">
                        <a:lnSpc>
                          <a:spcPts val="1569"/>
                        </a:lnSpc>
                      </a:pPr>
                      <a:r>
                        <a:rPr lang="en-US" sz="1600" b="1">
                          <a:solidFill>
                            <a:schemeClr val="bg1"/>
                          </a:solidFill>
                          <a:effectLst/>
                          <a:latin typeface="Times New Roman"/>
                        </a:rPr>
                        <a:t>Goal</a:t>
                      </a:r>
                      <a:r>
                        <a:rPr lang="en-US" sz="1600">
                          <a:solidFill>
                            <a:schemeClr val="bg1"/>
                          </a:solidFill>
                          <a:effectLst/>
                          <a:latin typeface="Times New Roman"/>
                        </a:rPr>
                        <a:t>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rtl="0" fontAlgn="base">
                        <a:lnSpc>
                          <a:spcPts val="1569"/>
                        </a:lnSpc>
                      </a:pPr>
                      <a:r>
                        <a:rPr lang="en-US" sz="1600" b="1">
                          <a:solidFill>
                            <a:schemeClr val="bg1"/>
                          </a:solidFill>
                          <a:effectLst/>
                          <a:latin typeface="Times New Roman"/>
                        </a:rPr>
                        <a:t>Results</a:t>
                      </a:r>
                      <a:r>
                        <a:rPr lang="en-US" sz="1600">
                          <a:solidFill>
                            <a:schemeClr val="bg1"/>
                          </a:solidFill>
                          <a:effectLst/>
                          <a:latin typeface="Times New Roman"/>
                        </a:rPr>
                        <a:t>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xmlns="" val="2535861451"/>
                  </a:ext>
                </a:extLst>
              </a:tr>
              <a:tr h="1767265">
                <a:tc>
                  <a:txBody>
                    <a:bodyPr/>
                    <a:lstStyle/>
                    <a:p>
                      <a:pPr algn="l" rtl="0" fontAlgn="base">
                        <a:lnSpc>
                          <a:spcPts val="1569"/>
                        </a:lnSpc>
                      </a:pPr>
                      <a:r>
                        <a:rPr lang="en-US" sz="1600">
                          <a:solidFill>
                            <a:schemeClr val="tx1"/>
                          </a:solidFill>
                          <a:effectLst/>
                          <a:latin typeface="Times New Roman"/>
                        </a:rPr>
                        <a:t>2024 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A Comparative Study of Loan Approval Prediction Using Machine Learning Methods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Vahid Sinap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Random Forest, Decision Trees, SVM, Logistic Regression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Compare performance of various algorithms for loan approval prediction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Highlights accuracy improvements in predicting loan approvals through model comparison and analysis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2673027983"/>
                  </a:ext>
                </a:extLst>
              </a:tr>
              <a:tr h="1782124">
                <a:tc>
                  <a:txBody>
                    <a:bodyPr/>
                    <a:lstStyle/>
                    <a:p>
                      <a:pPr algn="l" rtl="0" fontAlgn="base">
                        <a:lnSpc>
                          <a:spcPts val="1569"/>
                        </a:lnSpc>
                      </a:pPr>
                      <a:r>
                        <a:rPr lang="en-US" sz="1600">
                          <a:solidFill>
                            <a:schemeClr val="tx1"/>
                          </a:solidFill>
                          <a:effectLst/>
                          <a:latin typeface="Times New Roman"/>
                        </a:rPr>
                        <a:t>2019 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Modified Average of the Base-Level Models in the Hill-Climbing Bagged Ensemble Selection Algorithm for Credit Scoring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Tri </a:t>
                      </a:r>
                      <a:r>
                        <a:rPr lang="en-US" sz="1600" err="1">
                          <a:solidFill>
                            <a:schemeClr val="tx1"/>
                          </a:solidFill>
                          <a:effectLst/>
                          <a:latin typeface="Times New Roman"/>
                        </a:rPr>
                        <a:t>Handhikaa</a:t>
                      </a:r>
                      <a:r>
                        <a:rPr lang="en-US" sz="1600">
                          <a:solidFill>
                            <a:schemeClr val="tx1"/>
                          </a:solidFill>
                          <a:effectLst/>
                          <a:latin typeface="Times New Roman"/>
                        </a:rPr>
                        <a:t>, Achmad </a:t>
                      </a:r>
                      <a:r>
                        <a:rPr lang="en-US" sz="1600" err="1">
                          <a:solidFill>
                            <a:schemeClr val="tx1"/>
                          </a:solidFill>
                          <a:effectLst/>
                          <a:latin typeface="Times New Roman"/>
                        </a:rPr>
                        <a:t>Fahrurozi</a:t>
                      </a:r>
                      <a:r>
                        <a:rPr lang="en-US" sz="1600">
                          <a:solidFill>
                            <a:schemeClr val="tx1"/>
                          </a:solidFill>
                          <a:effectLst/>
                          <a:latin typeface="Times New Roman"/>
                        </a:rPr>
                        <a:t>, </a:t>
                      </a:r>
                      <a:r>
                        <a:rPr lang="en-US" sz="1600" err="1">
                          <a:solidFill>
                            <a:schemeClr val="tx1"/>
                          </a:solidFill>
                          <a:effectLst/>
                          <a:latin typeface="Times New Roman"/>
                        </a:rPr>
                        <a:t>Revaldo</a:t>
                      </a:r>
                      <a:r>
                        <a:rPr lang="en-US" sz="1600">
                          <a:solidFill>
                            <a:schemeClr val="tx1"/>
                          </a:solidFill>
                          <a:effectLst/>
                          <a:latin typeface="Times New Roman"/>
                        </a:rPr>
                        <a:t> </a:t>
                      </a:r>
                      <a:r>
                        <a:rPr lang="en-US" sz="1600" err="1">
                          <a:solidFill>
                            <a:schemeClr val="tx1"/>
                          </a:solidFill>
                          <a:effectLst/>
                          <a:latin typeface="Times New Roman"/>
                        </a:rPr>
                        <a:t>Ilfestra</a:t>
                      </a:r>
                      <a:r>
                        <a:rPr lang="en-US" sz="1600">
                          <a:solidFill>
                            <a:schemeClr val="tx1"/>
                          </a:solidFill>
                          <a:effectLst/>
                          <a:latin typeface="Times New Roman"/>
                        </a:rPr>
                        <a:t> Metzi Zen, Dewi </a:t>
                      </a:r>
                      <a:r>
                        <a:rPr lang="en-US" sz="1600" err="1">
                          <a:solidFill>
                            <a:schemeClr val="tx1"/>
                          </a:solidFill>
                          <a:effectLst/>
                          <a:latin typeface="Times New Roman"/>
                        </a:rPr>
                        <a:t>Putrie</a:t>
                      </a:r>
                      <a:r>
                        <a:rPr lang="en-US" sz="1600">
                          <a:solidFill>
                            <a:schemeClr val="tx1"/>
                          </a:solidFill>
                          <a:effectLst/>
                          <a:latin typeface="Times New Roman"/>
                        </a:rPr>
                        <a:t> Lestari, </a:t>
                      </a:r>
                      <a:r>
                        <a:rPr lang="en-US" sz="1600" err="1">
                          <a:solidFill>
                            <a:schemeClr val="tx1"/>
                          </a:solidFill>
                          <a:effectLst/>
                          <a:latin typeface="Times New Roman"/>
                        </a:rPr>
                        <a:t>Ilmiyati</a:t>
                      </a:r>
                      <a:r>
                        <a:rPr lang="en-US" sz="1600">
                          <a:solidFill>
                            <a:schemeClr val="tx1"/>
                          </a:solidFill>
                          <a:effectLst/>
                          <a:latin typeface="Times New Roman"/>
                        </a:rPr>
                        <a:t> Sari, </a:t>
                      </a:r>
                      <a:r>
                        <a:rPr lang="en-US" sz="1600" err="1">
                          <a:solidFill>
                            <a:schemeClr val="tx1"/>
                          </a:solidFill>
                          <a:effectLst/>
                          <a:latin typeface="Times New Roman"/>
                        </a:rPr>
                        <a:t>Murnia</a:t>
                      </a:r>
                      <a:r>
                        <a:rPr lang="en-US" sz="1600">
                          <a:solidFill>
                            <a:schemeClr val="tx1"/>
                          </a:solidFill>
                          <a:effectLst/>
                          <a:latin typeface="Times New Roman"/>
                        </a:rPr>
                        <a:t>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Hill-Climbing Bagged Ensemble Selection, Base-Level Models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Enhance credit scoring through optimization of model selection using a modified averaging approach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Improves credit scoring accuracy by optimizing model weights via hill climbing, yielding superior results compared to traditional methods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3546462922"/>
                  </a:ext>
                </a:extLst>
              </a:tr>
              <a:tr h="2004884">
                <a:tc>
                  <a:txBody>
                    <a:bodyPr/>
                    <a:lstStyle/>
                    <a:p>
                      <a:pPr algn="l" rtl="0" fontAlgn="base">
                        <a:lnSpc>
                          <a:spcPts val="1569"/>
                        </a:lnSpc>
                      </a:pPr>
                      <a:r>
                        <a:rPr lang="en-US" sz="1600">
                          <a:solidFill>
                            <a:schemeClr val="tx1"/>
                          </a:solidFill>
                          <a:effectLst/>
                          <a:latin typeface="Times New Roman"/>
                        </a:rPr>
                        <a:t>2023 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Loan approval prediction system using logistic regression and CIBIL score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E. Kadam, A. Gupta, S. Jagtap, I. Dubey, G. Tawde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Logistic Regression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Develop a loan approval prediction system utilizing logistic regression along with CIBIL scores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rtl="0" fontAlgn="base">
                        <a:lnSpc>
                          <a:spcPts val="1569"/>
                        </a:lnSpc>
                      </a:pPr>
                      <a:r>
                        <a:rPr lang="en-US" sz="1600">
                          <a:solidFill>
                            <a:schemeClr val="tx1"/>
                          </a:solidFill>
                          <a:effectLst/>
                          <a:latin typeface="Times New Roman"/>
                        </a:rPr>
                        <a:t>Combines logistic regression with CIBIL scores to predict loan approvals effectively, demonstrating high accuracy in predicting loan outcomes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618752798"/>
                  </a:ext>
                </a:extLst>
              </a:tr>
            </a:tbl>
          </a:graphicData>
        </a:graphic>
      </p:graphicFrame>
    </p:spTree>
    <p:extLst>
      <p:ext uri="{BB962C8B-B14F-4D97-AF65-F5344CB8AC3E}">
        <p14:creationId xmlns:p14="http://schemas.microsoft.com/office/powerpoint/2010/main" val="4178334263"/>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2.xml><?xml version="1.0" encoding="utf-8"?>
<ds:datastoreItem xmlns:ds="http://schemas.openxmlformats.org/officeDocument/2006/customXml" ds:itemID="{146EB691-4DD5-4558-B7D1-3EA8CC81E28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247F30-5811-40C0-99EC-CF53200590BE}">
  <ds:schemaRefs>
    <ds:schemaRef ds:uri="http://schemas.microsoft.com/office/2006/metadata/properties"/>
    <ds:schemaRef ds:uri="http://schemas.openxmlformats.org/package/2006/metadata/core-properties"/>
    <ds:schemaRef ds:uri="http://purl.org/dc/elements/1.1/"/>
    <ds:schemaRef ds:uri="http://schemas.microsoft.com/sharepoint/v3"/>
    <ds:schemaRef ds:uri="http://purl.org/dc/dcmitype/"/>
    <ds:schemaRef ds:uri="http://www.w3.org/XML/1998/namespace"/>
    <ds:schemaRef ds:uri="16c05727-aa75-4e4a-9b5f-8a80a1165891"/>
    <ds:schemaRef ds:uri="http://schemas.microsoft.com/office/infopath/2007/PartnerControls"/>
    <ds:schemaRef ds:uri="http://schemas.microsoft.com/office/2006/documentManagement/types"/>
    <ds:schemaRef ds:uri="230e9df3-be65-4c73-a93b-d1236ebd677e"/>
    <ds:schemaRef ds:uri="71af3243-3dd4-4a8d-8c0d-dd76da1f02a5"/>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TotalTime>
  <Words>854</Words>
  <Application>Microsoft Office PowerPoint</Application>
  <PresentationFormat>Widescreen</PresentationFormat>
  <Paragraphs>118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Light</vt:lpstr>
      <vt:lpstr>Arial</vt:lpstr>
      <vt:lpstr>Calibri</vt:lpstr>
      <vt:lpstr>Times New Roman</vt:lpstr>
      <vt:lpstr>Custom</vt:lpstr>
      <vt:lpstr>                                           PROJECT </vt:lpstr>
      <vt:lpstr>ABSTRACT</vt:lpstr>
      <vt:lpstr>introduction </vt:lpstr>
      <vt:lpstr>PROBLEM STATEMENT </vt:lpstr>
      <vt:lpstr>OBJECTIVE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dc:title>
  <dc:creator>SAKITHYA ANGAMUTHU</dc:creator>
  <cp:lastModifiedBy>Microsoft account</cp:lastModifiedBy>
  <cp:revision>624</cp:revision>
  <dcterms:created xsi:type="dcterms:W3CDTF">2025-01-27T18:59:40Z</dcterms:created>
  <dcterms:modified xsi:type="dcterms:W3CDTF">2025-08-05T15:43:33Z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